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Lst>
  <p:sldIdLst>
    <p:sldId id="256" r:id="rId5"/>
    <p:sldId id="257" r:id="rId6"/>
    <p:sldId id="267" r:id="rId7"/>
    <p:sldId id="258" r:id="rId8"/>
    <p:sldId id="259" r:id="rId9"/>
    <p:sldId id="260" r:id="rId10"/>
    <p:sldId id="261" r:id="rId11"/>
    <p:sldId id="262" r:id="rId12"/>
    <p:sldId id="264" r:id="rId13"/>
    <p:sldId id="263" r:id="rId14"/>
    <p:sldId id="265" r:id="rId15"/>
    <p:sldId id="266" r:id="rId16"/>
    <p:sldId id="268" r:id="rId17"/>
    <p:sldId id="269" r:id="rId18"/>
    <p:sldId id="270" r:id="rId19"/>
    <p:sldId id="271" r:id="rId20"/>
    <p:sldId id="275" r:id="rId21"/>
    <p:sldId id="273" r:id="rId22"/>
    <p:sldId id="272" r:id="rId23"/>
    <p:sldId id="274" r:id="rId24"/>
    <p:sldId id="276" r:id="rId25"/>
    <p:sldId id="277" r:id="rId26"/>
    <p:sldId id="278" r:id="rId27"/>
    <p:sldId id="279" r:id="rId28"/>
    <p:sldId id="28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9AEA"/>
    <a:srgbClr val="E57FE5"/>
    <a:srgbClr val="666699"/>
    <a:srgbClr val="99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94660"/>
  </p:normalViewPr>
  <p:slideViewPr>
    <p:cSldViewPr snapToGrid="0">
      <p:cViewPr varScale="1">
        <p:scale>
          <a:sx n="83" d="100"/>
          <a:sy n="83" d="100"/>
        </p:scale>
        <p:origin x="13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mi garuchava" userId="7a9ab409-4868-4433-b235-f63eb6595b3f" providerId="ADAL" clId="{25B480A8-A368-421D-9BF0-C7731AC9BDCC}"/>
    <pc:docChg chg="undo redo custSel addSld delSld modSld sldOrd">
      <pc:chgData name="mariami garuchava" userId="7a9ab409-4868-4433-b235-f63eb6595b3f" providerId="ADAL" clId="{25B480A8-A368-421D-9BF0-C7731AC9BDCC}" dt="2024-04-29T04:13:55.917" v="1140"/>
      <pc:docMkLst>
        <pc:docMk/>
      </pc:docMkLst>
      <pc:sldChg chg="modSp mod setBg">
        <pc:chgData name="mariami garuchava" userId="7a9ab409-4868-4433-b235-f63eb6595b3f" providerId="ADAL" clId="{25B480A8-A368-421D-9BF0-C7731AC9BDCC}" dt="2024-04-29T04:04:18.427" v="851" actId="114"/>
        <pc:sldMkLst>
          <pc:docMk/>
          <pc:sldMk cId="563388027" sldId="256"/>
        </pc:sldMkLst>
        <pc:spChg chg="mod">
          <ac:chgData name="mariami garuchava" userId="7a9ab409-4868-4433-b235-f63eb6595b3f" providerId="ADAL" clId="{25B480A8-A368-421D-9BF0-C7731AC9BDCC}" dt="2024-04-29T04:04:18.427" v="851" actId="114"/>
          <ac:spMkLst>
            <pc:docMk/>
            <pc:sldMk cId="563388027" sldId="256"/>
            <ac:spMk id="3" creationId="{7203A471-74C0-62E7-C162-DAA7B4EF449F}"/>
          </ac:spMkLst>
        </pc:spChg>
      </pc:sldChg>
      <pc:sldChg chg="setBg">
        <pc:chgData name="mariami garuchava" userId="7a9ab409-4868-4433-b235-f63eb6595b3f" providerId="ADAL" clId="{25B480A8-A368-421D-9BF0-C7731AC9BDCC}" dt="2024-04-29T02:45:45.175" v="423"/>
        <pc:sldMkLst>
          <pc:docMk/>
          <pc:sldMk cId="755100411" sldId="257"/>
        </pc:sldMkLst>
      </pc:sldChg>
      <pc:sldChg chg="setBg">
        <pc:chgData name="mariami garuchava" userId="7a9ab409-4868-4433-b235-f63eb6595b3f" providerId="ADAL" clId="{25B480A8-A368-421D-9BF0-C7731AC9BDCC}" dt="2024-04-29T02:45:45.175" v="423"/>
        <pc:sldMkLst>
          <pc:docMk/>
          <pc:sldMk cId="442812926" sldId="258"/>
        </pc:sldMkLst>
      </pc:sldChg>
      <pc:sldChg chg="setBg">
        <pc:chgData name="mariami garuchava" userId="7a9ab409-4868-4433-b235-f63eb6595b3f" providerId="ADAL" clId="{25B480A8-A368-421D-9BF0-C7731AC9BDCC}" dt="2024-04-29T02:45:45.175" v="423"/>
        <pc:sldMkLst>
          <pc:docMk/>
          <pc:sldMk cId="3845611044" sldId="259"/>
        </pc:sldMkLst>
      </pc:sldChg>
      <pc:sldChg chg="setBg">
        <pc:chgData name="mariami garuchava" userId="7a9ab409-4868-4433-b235-f63eb6595b3f" providerId="ADAL" clId="{25B480A8-A368-421D-9BF0-C7731AC9BDCC}" dt="2024-04-29T02:45:45.175" v="423"/>
        <pc:sldMkLst>
          <pc:docMk/>
          <pc:sldMk cId="2383133773" sldId="260"/>
        </pc:sldMkLst>
      </pc:sldChg>
      <pc:sldChg chg="modSp mod setBg">
        <pc:chgData name="mariami garuchava" userId="7a9ab409-4868-4433-b235-f63eb6595b3f" providerId="ADAL" clId="{25B480A8-A368-421D-9BF0-C7731AC9BDCC}" dt="2024-04-29T02:45:45.175" v="423"/>
        <pc:sldMkLst>
          <pc:docMk/>
          <pc:sldMk cId="3031448615" sldId="261"/>
        </pc:sldMkLst>
        <pc:spChg chg="mod">
          <ac:chgData name="mariami garuchava" userId="7a9ab409-4868-4433-b235-f63eb6595b3f" providerId="ADAL" clId="{25B480A8-A368-421D-9BF0-C7731AC9BDCC}" dt="2024-04-29T01:35:27.430" v="218" actId="207"/>
          <ac:spMkLst>
            <pc:docMk/>
            <pc:sldMk cId="3031448615" sldId="261"/>
            <ac:spMk id="2" creationId="{36A476E0-90A1-D786-04F9-21BB9A0BB6F5}"/>
          </ac:spMkLst>
        </pc:spChg>
        <pc:spChg chg="mod">
          <ac:chgData name="mariami garuchava" userId="7a9ab409-4868-4433-b235-f63eb6595b3f" providerId="ADAL" clId="{25B480A8-A368-421D-9BF0-C7731AC9BDCC}" dt="2024-04-29T01:35:13.979" v="215" actId="1076"/>
          <ac:spMkLst>
            <pc:docMk/>
            <pc:sldMk cId="3031448615" sldId="261"/>
            <ac:spMk id="4" creationId="{FF28429A-0604-4D45-AC41-CA1FF0FC0800}"/>
          </ac:spMkLst>
        </pc:spChg>
      </pc:sldChg>
      <pc:sldChg chg="modSp mod setBg">
        <pc:chgData name="mariami garuchava" userId="7a9ab409-4868-4433-b235-f63eb6595b3f" providerId="ADAL" clId="{25B480A8-A368-421D-9BF0-C7731AC9BDCC}" dt="2024-04-29T02:45:45.175" v="423"/>
        <pc:sldMkLst>
          <pc:docMk/>
          <pc:sldMk cId="505369431" sldId="262"/>
        </pc:sldMkLst>
        <pc:spChg chg="mod">
          <ac:chgData name="mariami garuchava" userId="7a9ab409-4868-4433-b235-f63eb6595b3f" providerId="ADAL" clId="{25B480A8-A368-421D-9BF0-C7731AC9BDCC}" dt="2024-04-29T01:30:53.417" v="182" actId="27636"/>
          <ac:spMkLst>
            <pc:docMk/>
            <pc:sldMk cId="505369431" sldId="262"/>
            <ac:spMk id="3" creationId="{55CC2A66-405B-3A0B-DAC5-36E550D0A367}"/>
          </ac:spMkLst>
        </pc:spChg>
      </pc:sldChg>
      <pc:sldChg chg="addSp delSp modSp new mod ord setBg modAnim">
        <pc:chgData name="mariami garuchava" userId="7a9ab409-4868-4433-b235-f63eb6595b3f" providerId="ADAL" clId="{25B480A8-A368-421D-9BF0-C7731AC9BDCC}" dt="2024-04-29T02:45:45.175" v="423"/>
        <pc:sldMkLst>
          <pc:docMk/>
          <pc:sldMk cId="524279512" sldId="263"/>
        </pc:sldMkLst>
        <pc:spChg chg="add del mod">
          <ac:chgData name="mariami garuchava" userId="7a9ab409-4868-4433-b235-f63eb6595b3f" providerId="ADAL" clId="{25B480A8-A368-421D-9BF0-C7731AC9BDCC}" dt="2024-04-29T01:24:47.186" v="110" actId="21"/>
          <ac:spMkLst>
            <pc:docMk/>
            <pc:sldMk cId="524279512" sldId="263"/>
            <ac:spMk id="2" creationId="{56059633-5908-56E5-64D3-C79C6321522B}"/>
          </ac:spMkLst>
        </pc:spChg>
        <pc:spChg chg="mod">
          <ac:chgData name="mariami garuchava" userId="7a9ab409-4868-4433-b235-f63eb6595b3f" providerId="ADAL" clId="{25B480A8-A368-421D-9BF0-C7731AC9BDCC}" dt="2024-04-29T01:30:21.437" v="176" actId="20577"/>
          <ac:spMkLst>
            <pc:docMk/>
            <pc:sldMk cId="524279512" sldId="263"/>
            <ac:spMk id="3" creationId="{8A506F66-D8BB-ADA3-6E83-3CC213AF09B7}"/>
          </ac:spMkLst>
        </pc:spChg>
        <pc:spChg chg="add del mod">
          <ac:chgData name="mariami garuchava" userId="7a9ab409-4868-4433-b235-f63eb6595b3f" providerId="ADAL" clId="{25B480A8-A368-421D-9BF0-C7731AC9BDCC}" dt="2024-04-29T01:26:27.282" v="121" actId="21"/>
          <ac:spMkLst>
            <pc:docMk/>
            <pc:sldMk cId="524279512" sldId="263"/>
            <ac:spMk id="4" creationId="{56059633-5908-56E5-64D3-C79C6321522B}"/>
          </ac:spMkLst>
        </pc:spChg>
        <pc:spChg chg="add mod">
          <ac:chgData name="mariami garuchava" userId="7a9ab409-4868-4433-b235-f63eb6595b3f" providerId="ADAL" clId="{25B480A8-A368-421D-9BF0-C7731AC9BDCC}" dt="2024-04-29T01:30:26.540" v="177" actId="1076"/>
          <ac:spMkLst>
            <pc:docMk/>
            <pc:sldMk cId="524279512" sldId="263"/>
            <ac:spMk id="7" creationId="{9E4DD8F9-26EE-DBA5-1D25-613B2AEAD8DF}"/>
          </ac:spMkLst>
        </pc:spChg>
        <pc:picChg chg="add mod">
          <ac:chgData name="mariami garuchava" userId="7a9ab409-4868-4433-b235-f63eb6595b3f" providerId="ADAL" clId="{25B480A8-A368-421D-9BF0-C7731AC9BDCC}" dt="2024-04-29T01:28:35.397" v="168" actId="1076"/>
          <ac:picMkLst>
            <pc:docMk/>
            <pc:sldMk cId="524279512" sldId="263"/>
            <ac:picMk id="6" creationId="{E14A51B4-FE9C-8E47-A079-7BDAE437FAC8}"/>
          </ac:picMkLst>
        </pc:picChg>
      </pc:sldChg>
      <pc:sldChg chg="delSp modSp new mod setBg">
        <pc:chgData name="mariami garuchava" userId="7a9ab409-4868-4433-b235-f63eb6595b3f" providerId="ADAL" clId="{25B480A8-A368-421D-9BF0-C7731AC9BDCC}" dt="2024-04-29T02:45:45.175" v="423"/>
        <pc:sldMkLst>
          <pc:docMk/>
          <pc:sldMk cId="2312256879" sldId="264"/>
        </pc:sldMkLst>
        <pc:spChg chg="del">
          <ac:chgData name="mariami garuchava" userId="7a9ab409-4868-4433-b235-f63eb6595b3f" providerId="ADAL" clId="{25B480A8-A368-421D-9BF0-C7731AC9BDCC}" dt="2024-04-29T01:30:44.840" v="180" actId="478"/>
          <ac:spMkLst>
            <pc:docMk/>
            <pc:sldMk cId="2312256879" sldId="264"/>
            <ac:spMk id="2" creationId="{FB4AE201-7282-27F2-19B4-59F652B0577F}"/>
          </ac:spMkLst>
        </pc:spChg>
        <pc:spChg chg="mod">
          <ac:chgData name="mariami garuchava" userId="7a9ab409-4868-4433-b235-f63eb6595b3f" providerId="ADAL" clId="{25B480A8-A368-421D-9BF0-C7731AC9BDCC}" dt="2024-04-29T01:31:58.829" v="194" actId="255"/>
          <ac:spMkLst>
            <pc:docMk/>
            <pc:sldMk cId="2312256879" sldId="264"/>
            <ac:spMk id="3" creationId="{BEA1898D-F691-A45C-5937-D8DFEBE08A2A}"/>
          </ac:spMkLst>
        </pc:spChg>
      </pc:sldChg>
      <pc:sldChg chg="addSp delSp modSp new mod setBg">
        <pc:chgData name="mariami garuchava" userId="7a9ab409-4868-4433-b235-f63eb6595b3f" providerId="ADAL" clId="{25B480A8-A368-421D-9BF0-C7731AC9BDCC}" dt="2024-04-29T02:45:45.175" v="423"/>
        <pc:sldMkLst>
          <pc:docMk/>
          <pc:sldMk cId="3087622598" sldId="265"/>
        </pc:sldMkLst>
        <pc:spChg chg="del">
          <ac:chgData name="mariami garuchava" userId="7a9ab409-4868-4433-b235-f63eb6595b3f" providerId="ADAL" clId="{25B480A8-A368-421D-9BF0-C7731AC9BDCC}" dt="2024-04-29T01:32:23.337" v="199" actId="931"/>
          <ac:spMkLst>
            <pc:docMk/>
            <pc:sldMk cId="3087622598" sldId="265"/>
            <ac:spMk id="3" creationId="{58947B67-5739-12F1-8E83-1FEFB98BFAC5}"/>
          </ac:spMkLst>
        </pc:spChg>
        <pc:picChg chg="add mod">
          <ac:chgData name="mariami garuchava" userId="7a9ab409-4868-4433-b235-f63eb6595b3f" providerId="ADAL" clId="{25B480A8-A368-421D-9BF0-C7731AC9BDCC}" dt="2024-04-29T01:32:49.732" v="208" actId="14100"/>
          <ac:picMkLst>
            <pc:docMk/>
            <pc:sldMk cId="3087622598" sldId="265"/>
            <ac:picMk id="5" creationId="{57377867-97F5-1B10-1102-806BE7CD4E53}"/>
          </ac:picMkLst>
        </pc:picChg>
      </pc:sldChg>
      <pc:sldChg chg="modSp new mod setBg">
        <pc:chgData name="mariami garuchava" userId="7a9ab409-4868-4433-b235-f63eb6595b3f" providerId="ADAL" clId="{25B480A8-A368-421D-9BF0-C7731AC9BDCC}" dt="2024-04-29T02:45:45.175" v="423"/>
        <pc:sldMkLst>
          <pc:docMk/>
          <pc:sldMk cId="2996036626" sldId="266"/>
        </pc:sldMkLst>
        <pc:spChg chg="mod">
          <ac:chgData name="mariami garuchava" userId="7a9ab409-4868-4433-b235-f63eb6595b3f" providerId="ADAL" clId="{25B480A8-A368-421D-9BF0-C7731AC9BDCC}" dt="2024-04-29T01:50:37.270" v="347" actId="207"/>
          <ac:spMkLst>
            <pc:docMk/>
            <pc:sldMk cId="2996036626" sldId="266"/>
            <ac:spMk id="3" creationId="{D1215BFB-AEA5-7A21-0199-E89E76D54C8A}"/>
          </ac:spMkLst>
        </pc:spChg>
      </pc:sldChg>
      <pc:sldChg chg="delSp add del mod setBg delAnim">
        <pc:chgData name="mariami garuchava" userId="7a9ab409-4868-4433-b235-f63eb6595b3f" providerId="ADAL" clId="{25B480A8-A368-421D-9BF0-C7731AC9BDCC}" dt="2024-04-29T01:35:02.556" v="214" actId="47"/>
        <pc:sldMkLst>
          <pc:docMk/>
          <pc:sldMk cId="555010131" sldId="267"/>
        </pc:sldMkLst>
        <pc:spChg chg="del">
          <ac:chgData name="mariami garuchava" userId="7a9ab409-4868-4433-b235-f63eb6595b3f" providerId="ADAL" clId="{25B480A8-A368-421D-9BF0-C7731AC9BDCC}" dt="2024-04-29T01:35:00.026" v="213" actId="478"/>
          <ac:spMkLst>
            <pc:docMk/>
            <pc:sldMk cId="555010131" sldId="267"/>
            <ac:spMk id="12" creationId="{4EDDF1E8-862E-EA28-BEF5-D23A504B8736}"/>
          </ac:spMkLst>
        </pc:spChg>
      </pc:sldChg>
      <pc:sldChg chg="addSp delSp modSp new mod setBg">
        <pc:chgData name="mariami garuchava" userId="7a9ab409-4868-4433-b235-f63eb6595b3f" providerId="ADAL" clId="{25B480A8-A368-421D-9BF0-C7731AC9BDCC}" dt="2024-04-29T02:45:45.175" v="423"/>
        <pc:sldMkLst>
          <pc:docMk/>
          <pc:sldMk cId="3962962505" sldId="267"/>
        </pc:sldMkLst>
        <pc:spChg chg="del">
          <ac:chgData name="mariami garuchava" userId="7a9ab409-4868-4433-b235-f63eb6595b3f" providerId="ADAL" clId="{25B480A8-A368-421D-9BF0-C7731AC9BDCC}" dt="2024-04-29T01:48:27.261" v="255" actId="931"/>
          <ac:spMkLst>
            <pc:docMk/>
            <pc:sldMk cId="3962962505" sldId="267"/>
            <ac:spMk id="3" creationId="{FB51A55F-357D-96D2-E78D-2748C4B790E0}"/>
          </ac:spMkLst>
        </pc:spChg>
        <pc:picChg chg="add mod">
          <ac:chgData name="mariami garuchava" userId="7a9ab409-4868-4433-b235-f63eb6595b3f" providerId="ADAL" clId="{25B480A8-A368-421D-9BF0-C7731AC9BDCC}" dt="2024-04-29T01:48:45.275" v="262" actId="14100"/>
          <ac:picMkLst>
            <pc:docMk/>
            <pc:sldMk cId="3962962505" sldId="267"/>
            <ac:picMk id="5" creationId="{FA7D05EA-110E-A2EA-8142-4CC9F671DD58}"/>
          </ac:picMkLst>
        </pc:picChg>
      </pc:sldChg>
      <pc:sldChg chg="modSp new mod setBg">
        <pc:chgData name="mariami garuchava" userId="7a9ab409-4868-4433-b235-f63eb6595b3f" providerId="ADAL" clId="{25B480A8-A368-421D-9BF0-C7731AC9BDCC}" dt="2024-04-29T02:45:45.175" v="423"/>
        <pc:sldMkLst>
          <pc:docMk/>
          <pc:sldMk cId="3468626796" sldId="268"/>
        </pc:sldMkLst>
        <pc:spChg chg="mod">
          <ac:chgData name="mariami garuchava" userId="7a9ab409-4868-4433-b235-f63eb6595b3f" providerId="ADAL" clId="{25B480A8-A368-421D-9BF0-C7731AC9BDCC}" dt="2024-04-29T02:03:20.835" v="361" actId="113"/>
          <ac:spMkLst>
            <pc:docMk/>
            <pc:sldMk cId="3468626796" sldId="268"/>
            <ac:spMk id="2" creationId="{0BE58A9F-3A64-4D7E-8F73-FD0EC9B628CD}"/>
          </ac:spMkLst>
        </pc:spChg>
        <pc:spChg chg="mod">
          <ac:chgData name="mariami garuchava" userId="7a9ab409-4868-4433-b235-f63eb6595b3f" providerId="ADAL" clId="{25B480A8-A368-421D-9BF0-C7731AC9BDCC}" dt="2024-04-29T02:06:40.930" v="362" actId="207"/>
          <ac:spMkLst>
            <pc:docMk/>
            <pc:sldMk cId="3468626796" sldId="268"/>
            <ac:spMk id="3" creationId="{F2140EFF-27BF-7613-CE0A-FF23F7CA29E0}"/>
          </ac:spMkLst>
        </pc:spChg>
      </pc:sldChg>
      <pc:sldChg chg="addSp delSp modSp new mod setBg">
        <pc:chgData name="mariami garuchava" userId="7a9ab409-4868-4433-b235-f63eb6595b3f" providerId="ADAL" clId="{25B480A8-A368-421D-9BF0-C7731AC9BDCC}" dt="2024-04-29T02:45:45.175" v="423"/>
        <pc:sldMkLst>
          <pc:docMk/>
          <pc:sldMk cId="1392181423" sldId="269"/>
        </pc:sldMkLst>
        <pc:spChg chg="del">
          <ac:chgData name="mariami garuchava" userId="7a9ab409-4868-4433-b235-f63eb6595b3f" providerId="ADAL" clId="{25B480A8-A368-421D-9BF0-C7731AC9BDCC}" dt="2024-04-29T02:07:25.765" v="372" actId="931"/>
          <ac:spMkLst>
            <pc:docMk/>
            <pc:sldMk cId="1392181423" sldId="269"/>
            <ac:spMk id="3" creationId="{BCE8EDF7-5C96-D0C9-3FAD-69C49414D961}"/>
          </ac:spMkLst>
        </pc:spChg>
        <pc:spChg chg="add del">
          <ac:chgData name="mariami garuchava" userId="7a9ab409-4868-4433-b235-f63eb6595b3f" providerId="ADAL" clId="{25B480A8-A368-421D-9BF0-C7731AC9BDCC}" dt="2024-04-29T02:06:59.794" v="367" actId="22"/>
          <ac:spMkLst>
            <pc:docMk/>
            <pc:sldMk cId="1392181423" sldId="269"/>
            <ac:spMk id="5" creationId="{73099C14-6A73-9B23-52CF-F3F003A60479}"/>
          </ac:spMkLst>
        </pc:spChg>
        <pc:spChg chg="add mod">
          <ac:chgData name="mariami garuchava" userId="7a9ab409-4868-4433-b235-f63eb6595b3f" providerId="ADAL" clId="{25B480A8-A368-421D-9BF0-C7731AC9BDCC}" dt="2024-04-29T02:08:26.346" v="377" actId="1076"/>
          <ac:spMkLst>
            <pc:docMk/>
            <pc:sldMk cId="1392181423" sldId="269"/>
            <ac:spMk id="9" creationId="{5A10AFA3-17B4-69D3-08EC-8BCFE6F697B6}"/>
          </ac:spMkLst>
        </pc:spChg>
        <pc:picChg chg="add del">
          <ac:chgData name="mariami garuchava" userId="7a9ab409-4868-4433-b235-f63eb6595b3f" providerId="ADAL" clId="{25B480A8-A368-421D-9BF0-C7731AC9BDCC}" dt="2024-04-29T02:07:16.600" v="371" actId="478"/>
          <ac:picMkLst>
            <pc:docMk/>
            <pc:sldMk cId="1392181423" sldId="269"/>
            <ac:picMk id="6" creationId="{17E8C107-2C48-5FEB-D120-EFD4283FC0B0}"/>
          </ac:picMkLst>
        </pc:picChg>
        <pc:picChg chg="add mod">
          <ac:chgData name="mariami garuchava" userId="7a9ab409-4868-4433-b235-f63eb6595b3f" providerId="ADAL" clId="{25B480A8-A368-421D-9BF0-C7731AC9BDCC}" dt="2024-04-29T02:08:28.808" v="378" actId="1076"/>
          <ac:picMkLst>
            <pc:docMk/>
            <pc:sldMk cId="1392181423" sldId="269"/>
            <ac:picMk id="8" creationId="{C99D92E0-2F83-25DE-4879-172F657BEDEB}"/>
          </ac:picMkLst>
        </pc:picChg>
      </pc:sldChg>
      <pc:sldChg chg="modSp new mod ord setBg">
        <pc:chgData name="mariami garuchava" userId="7a9ab409-4868-4433-b235-f63eb6595b3f" providerId="ADAL" clId="{25B480A8-A368-421D-9BF0-C7731AC9BDCC}" dt="2024-04-29T03:56:09.391" v="783" actId="20578"/>
        <pc:sldMkLst>
          <pc:docMk/>
          <pc:sldMk cId="34914080" sldId="270"/>
        </pc:sldMkLst>
        <pc:spChg chg="mod">
          <ac:chgData name="mariami garuchava" userId="7a9ab409-4868-4433-b235-f63eb6595b3f" providerId="ADAL" clId="{25B480A8-A368-421D-9BF0-C7731AC9BDCC}" dt="2024-04-29T02:42:15.661" v="400" actId="113"/>
          <ac:spMkLst>
            <pc:docMk/>
            <pc:sldMk cId="34914080" sldId="270"/>
            <ac:spMk id="2" creationId="{0B88FF06-0552-A3B0-528E-4F86048C6841}"/>
          </ac:spMkLst>
        </pc:spChg>
        <pc:spChg chg="mod">
          <ac:chgData name="mariami garuchava" userId="7a9ab409-4868-4433-b235-f63eb6595b3f" providerId="ADAL" clId="{25B480A8-A368-421D-9BF0-C7731AC9BDCC}" dt="2024-04-29T02:47:10.477" v="426"/>
          <ac:spMkLst>
            <pc:docMk/>
            <pc:sldMk cId="34914080" sldId="270"/>
            <ac:spMk id="3" creationId="{53D7FDEF-5717-2F01-AF7B-4CFDC8E8DA17}"/>
          </ac:spMkLst>
        </pc:spChg>
      </pc:sldChg>
      <pc:sldChg chg="add del setBg">
        <pc:chgData name="mariami garuchava" userId="7a9ab409-4868-4433-b235-f63eb6595b3f" providerId="ADAL" clId="{25B480A8-A368-421D-9BF0-C7731AC9BDCC}" dt="2024-04-29T02:07:12.536" v="369"/>
        <pc:sldMkLst>
          <pc:docMk/>
          <pc:sldMk cId="2138433980" sldId="270"/>
        </pc:sldMkLst>
      </pc:sldChg>
      <pc:sldChg chg="addSp delSp modSp new mod setBg">
        <pc:chgData name="mariami garuchava" userId="7a9ab409-4868-4433-b235-f63eb6595b3f" providerId="ADAL" clId="{25B480A8-A368-421D-9BF0-C7731AC9BDCC}" dt="2024-04-29T03:30:19.484" v="563" actId="14100"/>
        <pc:sldMkLst>
          <pc:docMk/>
          <pc:sldMk cId="2355946825" sldId="271"/>
        </pc:sldMkLst>
        <pc:spChg chg="mod">
          <ac:chgData name="mariami garuchava" userId="7a9ab409-4868-4433-b235-f63eb6595b3f" providerId="ADAL" clId="{25B480A8-A368-421D-9BF0-C7731AC9BDCC}" dt="2024-04-29T03:30:19.484" v="563" actId="14100"/>
          <ac:spMkLst>
            <pc:docMk/>
            <pc:sldMk cId="2355946825" sldId="271"/>
            <ac:spMk id="2" creationId="{6420F62C-DA6D-B094-B689-508CD2C6081E}"/>
          </ac:spMkLst>
        </pc:spChg>
        <pc:spChg chg="del">
          <ac:chgData name="mariami garuchava" userId="7a9ab409-4868-4433-b235-f63eb6595b3f" providerId="ADAL" clId="{25B480A8-A368-421D-9BF0-C7731AC9BDCC}" dt="2024-04-29T02:43:46.888" v="405" actId="931"/>
          <ac:spMkLst>
            <pc:docMk/>
            <pc:sldMk cId="2355946825" sldId="271"/>
            <ac:spMk id="3" creationId="{586A7365-C6A9-A651-41BF-963AD0C8627D}"/>
          </ac:spMkLst>
        </pc:spChg>
        <pc:picChg chg="add mod">
          <ac:chgData name="mariami garuchava" userId="7a9ab409-4868-4433-b235-f63eb6595b3f" providerId="ADAL" clId="{25B480A8-A368-421D-9BF0-C7731AC9BDCC}" dt="2024-04-29T03:30:12.227" v="561" actId="1076"/>
          <ac:picMkLst>
            <pc:docMk/>
            <pc:sldMk cId="2355946825" sldId="271"/>
            <ac:picMk id="5" creationId="{96CA973F-CA20-021D-F06C-BC539371FA53}"/>
          </ac:picMkLst>
        </pc:picChg>
        <pc:picChg chg="add mod">
          <ac:chgData name="mariami garuchava" userId="7a9ab409-4868-4433-b235-f63eb6595b3f" providerId="ADAL" clId="{25B480A8-A368-421D-9BF0-C7731AC9BDCC}" dt="2024-04-29T03:30:13.275" v="562" actId="1076"/>
          <ac:picMkLst>
            <pc:docMk/>
            <pc:sldMk cId="2355946825" sldId="271"/>
            <ac:picMk id="7" creationId="{05046881-8849-24E1-7230-E610375A93C1}"/>
          </ac:picMkLst>
        </pc:picChg>
      </pc:sldChg>
      <pc:sldChg chg="addSp delSp modSp new mod setBg">
        <pc:chgData name="mariami garuchava" userId="7a9ab409-4868-4433-b235-f63eb6595b3f" providerId="ADAL" clId="{25B480A8-A368-421D-9BF0-C7731AC9BDCC}" dt="2024-04-29T03:29:41.695" v="556" actId="13926"/>
        <pc:sldMkLst>
          <pc:docMk/>
          <pc:sldMk cId="3514789418" sldId="272"/>
        </pc:sldMkLst>
        <pc:spChg chg="mod">
          <ac:chgData name="mariami garuchava" userId="7a9ab409-4868-4433-b235-f63eb6595b3f" providerId="ADAL" clId="{25B480A8-A368-421D-9BF0-C7731AC9BDCC}" dt="2024-04-29T03:21:31.748" v="457" actId="207"/>
          <ac:spMkLst>
            <pc:docMk/>
            <pc:sldMk cId="3514789418" sldId="272"/>
            <ac:spMk id="2" creationId="{3E401805-347D-AC1A-E5B9-FD4D08B842F8}"/>
          </ac:spMkLst>
        </pc:spChg>
        <pc:spChg chg="add del mod">
          <ac:chgData name="mariami garuchava" userId="7a9ab409-4868-4433-b235-f63eb6595b3f" providerId="ADAL" clId="{25B480A8-A368-421D-9BF0-C7731AC9BDCC}" dt="2024-04-29T03:29:41.695" v="556" actId="13926"/>
          <ac:spMkLst>
            <pc:docMk/>
            <pc:sldMk cId="3514789418" sldId="272"/>
            <ac:spMk id="3" creationId="{12D4AB2F-266F-9E9D-474A-BBB97B1E30A1}"/>
          </ac:spMkLst>
        </pc:spChg>
        <pc:spChg chg="add mod">
          <ac:chgData name="mariami garuchava" userId="7a9ab409-4868-4433-b235-f63eb6595b3f" providerId="ADAL" clId="{25B480A8-A368-421D-9BF0-C7731AC9BDCC}" dt="2024-04-29T03:27:29.380" v="517" actId="478"/>
          <ac:spMkLst>
            <pc:docMk/>
            <pc:sldMk cId="3514789418" sldId="272"/>
            <ac:spMk id="4" creationId="{A6EAEB72-5E0E-A81F-C78A-8B2AD7EDD7F7}"/>
          </ac:spMkLst>
        </pc:spChg>
        <pc:spChg chg="add mod">
          <ac:chgData name="mariami garuchava" userId="7a9ab409-4868-4433-b235-f63eb6595b3f" providerId="ADAL" clId="{25B480A8-A368-421D-9BF0-C7731AC9BDCC}" dt="2024-04-29T03:27:33.579" v="519" actId="21"/>
          <ac:spMkLst>
            <pc:docMk/>
            <pc:sldMk cId="3514789418" sldId="272"/>
            <ac:spMk id="5" creationId="{BDF8CA76-3371-8B9F-9930-5E5265E1407C}"/>
          </ac:spMkLst>
        </pc:spChg>
        <pc:spChg chg="add del mod">
          <ac:chgData name="mariami garuchava" userId="7a9ab409-4868-4433-b235-f63eb6595b3f" providerId="ADAL" clId="{25B480A8-A368-421D-9BF0-C7731AC9BDCC}" dt="2024-04-29T03:28:33.757" v="540" actId="478"/>
          <ac:spMkLst>
            <pc:docMk/>
            <pc:sldMk cId="3514789418" sldId="272"/>
            <ac:spMk id="6" creationId="{005D0FEA-1099-5CCC-51CE-FE0EE7B70629}"/>
          </ac:spMkLst>
        </pc:spChg>
        <pc:picChg chg="add del mod">
          <ac:chgData name="mariami garuchava" userId="7a9ab409-4868-4433-b235-f63eb6595b3f" providerId="ADAL" clId="{25B480A8-A368-421D-9BF0-C7731AC9BDCC}" dt="2024-04-29T03:27:42.371" v="523" actId="478"/>
          <ac:picMkLst>
            <pc:docMk/>
            <pc:sldMk cId="3514789418" sldId="272"/>
            <ac:picMk id="1026" creationId="{282236A0-BEF8-E9D9-4A37-B3227EED3C2E}"/>
          </ac:picMkLst>
        </pc:picChg>
        <pc:picChg chg="add mod">
          <ac:chgData name="mariami garuchava" userId="7a9ab409-4868-4433-b235-f63eb6595b3f" providerId="ADAL" clId="{25B480A8-A368-421D-9BF0-C7731AC9BDCC}" dt="2024-04-29T03:29:00.622" v="549" actId="14100"/>
          <ac:picMkLst>
            <pc:docMk/>
            <pc:sldMk cId="3514789418" sldId="272"/>
            <ac:picMk id="1028" creationId="{62F627BA-21EE-02EA-5A9C-7F567E340CF5}"/>
          </ac:picMkLst>
        </pc:picChg>
      </pc:sldChg>
      <pc:sldChg chg="addSp modSp new mod ord setBg">
        <pc:chgData name="mariami garuchava" userId="7a9ab409-4868-4433-b235-f63eb6595b3f" providerId="ADAL" clId="{25B480A8-A368-421D-9BF0-C7731AC9BDCC}" dt="2024-04-29T03:45:30.234" v="660" actId="1076"/>
        <pc:sldMkLst>
          <pc:docMk/>
          <pc:sldMk cId="406217552" sldId="273"/>
        </pc:sldMkLst>
        <pc:spChg chg="mod">
          <ac:chgData name="mariami garuchava" userId="7a9ab409-4868-4433-b235-f63eb6595b3f" providerId="ADAL" clId="{25B480A8-A368-421D-9BF0-C7731AC9BDCC}" dt="2024-04-29T03:45:14.010" v="655" actId="1076"/>
          <ac:spMkLst>
            <pc:docMk/>
            <pc:sldMk cId="406217552" sldId="273"/>
            <ac:spMk id="2" creationId="{44444379-3344-D9FD-D3D3-1F6E6A5AA934}"/>
          </ac:spMkLst>
        </pc:spChg>
        <pc:spChg chg="mod">
          <ac:chgData name="mariami garuchava" userId="7a9ab409-4868-4433-b235-f63eb6595b3f" providerId="ADAL" clId="{25B480A8-A368-421D-9BF0-C7731AC9BDCC}" dt="2024-04-29T03:45:10.322" v="654" actId="1076"/>
          <ac:spMkLst>
            <pc:docMk/>
            <pc:sldMk cId="406217552" sldId="273"/>
            <ac:spMk id="3" creationId="{3B6459CD-1060-AE70-A3E6-0F9C29451C1B}"/>
          </ac:spMkLst>
        </pc:spChg>
        <pc:spChg chg="add mod">
          <ac:chgData name="mariami garuchava" userId="7a9ab409-4868-4433-b235-f63eb6595b3f" providerId="ADAL" clId="{25B480A8-A368-421D-9BF0-C7731AC9BDCC}" dt="2024-04-29T03:45:30.234" v="660" actId="1076"/>
          <ac:spMkLst>
            <pc:docMk/>
            <pc:sldMk cId="406217552" sldId="273"/>
            <ac:spMk id="4" creationId="{532F557B-5B14-A532-59D3-0C91CD446EBE}"/>
          </ac:spMkLst>
        </pc:spChg>
        <pc:picChg chg="add mod">
          <ac:chgData name="mariami garuchava" userId="7a9ab409-4868-4433-b235-f63eb6595b3f" providerId="ADAL" clId="{25B480A8-A368-421D-9BF0-C7731AC9BDCC}" dt="2024-04-29T03:45:24.266" v="659" actId="1076"/>
          <ac:picMkLst>
            <pc:docMk/>
            <pc:sldMk cId="406217552" sldId="273"/>
            <ac:picMk id="2050" creationId="{852FC659-8D54-1393-C15A-461B926017FC}"/>
          </ac:picMkLst>
        </pc:picChg>
      </pc:sldChg>
      <pc:sldChg chg="addSp delSp modSp new mod setBg">
        <pc:chgData name="mariami garuchava" userId="7a9ab409-4868-4433-b235-f63eb6595b3f" providerId="ADAL" clId="{25B480A8-A368-421D-9BF0-C7731AC9BDCC}" dt="2024-04-29T03:43:52.951" v="607"/>
        <pc:sldMkLst>
          <pc:docMk/>
          <pc:sldMk cId="98946629" sldId="274"/>
        </pc:sldMkLst>
        <pc:spChg chg="mod">
          <ac:chgData name="mariami garuchava" userId="7a9ab409-4868-4433-b235-f63eb6595b3f" providerId="ADAL" clId="{25B480A8-A368-421D-9BF0-C7731AC9BDCC}" dt="2024-04-29T03:43:47.467" v="606" actId="20577"/>
          <ac:spMkLst>
            <pc:docMk/>
            <pc:sldMk cId="98946629" sldId="274"/>
            <ac:spMk id="2" creationId="{F672FB14-86D4-C4EC-0310-87D32F36FC81}"/>
          </ac:spMkLst>
        </pc:spChg>
        <pc:spChg chg="del">
          <ac:chgData name="mariami garuchava" userId="7a9ab409-4868-4433-b235-f63eb6595b3f" providerId="ADAL" clId="{25B480A8-A368-421D-9BF0-C7731AC9BDCC}" dt="2024-04-29T03:42:34.726" v="587" actId="931"/>
          <ac:spMkLst>
            <pc:docMk/>
            <pc:sldMk cId="98946629" sldId="274"/>
            <ac:spMk id="3" creationId="{490149F1-07DC-6F24-F74B-676001875E81}"/>
          </ac:spMkLst>
        </pc:spChg>
        <pc:picChg chg="add del mod">
          <ac:chgData name="mariami garuchava" userId="7a9ab409-4868-4433-b235-f63eb6595b3f" providerId="ADAL" clId="{25B480A8-A368-421D-9BF0-C7731AC9BDCC}" dt="2024-04-29T03:42:57.876" v="597" actId="478"/>
          <ac:picMkLst>
            <pc:docMk/>
            <pc:sldMk cId="98946629" sldId="274"/>
            <ac:picMk id="5" creationId="{FF0AB7C5-1DA5-DBFC-0490-52C6E1A66D32}"/>
          </ac:picMkLst>
        </pc:picChg>
        <pc:picChg chg="add del">
          <ac:chgData name="mariami garuchava" userId="7a9ab409-4868-4433-b235-f63eb6595b3f" providerId="ADAL" clId="{25B480A8-A368-421D-9BF0-C7731AC9BDCC}" dt="2024-04-29T03:42:17.536" v="586" actId="478"/>
          <ac:picMkLst>
            <pc:docMk/>
            <pc:sldMk cId="98946629" sldId="274"/>
            <ac:picMk id="7" creationId="{30E34972-D09F-2467-E54B-FB54DB85359E}"/>
          </ac:picMkLst>
        </pc:picChg>
        <pc:picChg chg="add mod">
          <ac:chgData name="mariami garuchava" userId="7a9ab409-4868-4433-b235-f63eb6595b3f" providerId="ADAL" clId="{25B480A8-A368-421D-9BF0-C7731AC9BDCC}" dt="2024-04-29T03:43:45.146" v="604" actId="1076"/>
          <ac:picMkLst>
            <pc:docMk/>
            <pc:sldMk cId="98946629" sldId="274"/>
            <ac:picMk id="9" creationId="{C807751A-ADF9-C112-EBB7-23FA318B375A}"/>
          </ac:picMkLst>
        </pc:picChg>
      </pc:sldChg>
      <pc:sldChg chg="addSp delSp modSp new mod ord setBg">
        <pc:chgData name="mariami garuchava" userId="7a9ab409-4868-4433-b235-f63eb6595b3f" providerId="ADAL" clId="{25B480A8-A368-421D-9BF0-C7731AC9BDCC}" dt="2024-04-29T03:56:25.017" v="786" actId="20577"/>
        <pc:sldMkLst>
          <pc:docMk/>
          <pc:sldMk cId="2739985578" sldId="275"/>
        </pc:sldMkLst>
        <pc:spChg chg="mod">
          <ac:chgData name="mariami garuchava" userId="7a9ab409-4868-4433-b235-f63eb6595b3f" providerId="ADAL" clId="{25B480A8-A368-421D-9BF0-C7731AC9BDCC}" dt="2024-04-29T03:56:25.017" v="786" actId="20577"/>
          <ac:spMkLst>
            <pc:docMk/>
            <pc:sldMk cId="2739985578" sldId="275"/>
            <ac:spMk id="2" creationId="{2D4191FD-BCB2-45AA-440D-128D06DF69CF}"/>
          </ac:spMkLst>
        </pc:spChg>
        <pc:spChg chg="del mod">
          <ac:chgData name="mariami garuchava" userId="7a9ab409-4868-4433-b235-f63eb6595b3f" providerId="ADAL" clId="{25B480A8-A368-421D-9BF0-C7731AC9BDCC}" dt="2024-04-29T03:55:06.795" v="724" actId="931"/>
          <ac:spMkLst>
            <pc:docMk/>
            <pc:sldMk cId="2739985578" sldId="275"/>
            <ac:spMk id="3" creationId="{77F9E8A0-706F-42B9-3083-BA582C2ADBCF}"/>
          </ac:spMkLst>
        </pc:spChg>
        <pc:picChg chg="add mod">
          <ac:chgData name="mariami garuchava" userId="7a9ab409-4868-4433-b235-f63eb6595b3f" providerId="ADAL" clId="{25B480A8-A368-421D-9BF0-C7731AC9BDCC}" dt="2024-04-29T03:55:52.681" v="778" actId="1076"/>
          <ac:picMkLst>
            <pc:docMk/>
            <pc:sldMk cId="2739985578" sldId="275"/>
            <ac:picMk id="5" creationId="{ECF0076E-F2BE-46AB-B714-54D3D22B4CEB}"/>
          </ac:picMkLst>
        </pc:picChg>
      </pc:sldChg>
      <pc:sldChg chg="modSp new mod setBg">
        <pc:chgData name="mariami garuchava" userId="7a9ab409-4868-4433-b235-f63eb6595b3f" providerId="ADAL" clId="{25B480A8-A368-421D-9BF0-C7731AC9BDCC}" dt="2024-04-29T04:05:35.710" v="874" actId="20577"/>
        <pc:sldMkLst>
          <pc:docMk/>
          <pc:sldMk cId="607672430" sldId="276"/>
        </pc:sldMkLst>
        <pc:spChg chg="mod">
          <ac:chgData name="mariami garuchava" userId="7a9ab409-4868-4433-b235-f63eb6595b3f" providerId="ADAL" clId="{25B480A8-A368-421D-9BF0-C7731AC9BDCC}" dt="2024-04-29T04:03:47.540" v="825" actId="113"/>
          <ac:spMkLst>
            <pc:docMk/>
            <pc:sldMk cId="607672430" sldId="276"/>
            <ac:spMk id="2" creationId="{7CA48E2F-B580-04A8-6444-D5F8C2F8A75B}"/>
          </ac:spMkLst>
        </pc:spChg>
        <pc:spChg chg="mod">
          <ac:chgData name="mariami garuchava" userId="7a9ab409-4868-4433-b235-f63eb6595b3f" providerId="ADAL" clId="{25B480A8-A368-421D-9BF0-C7731AC9BDCC}" dt="2024-04-29T04:05:35.710" v="874" actId="20577"/>
          <ac:spMkLst>
            <pc:docMk/>
            <pc:sldMk cId="607672430" sldId="276"/>
            <ac:spMk id="3" creationId="{ACD620A3-9FEF-EEAF-4203-CA4071F41161}"/>
          </ac:spMkLst>
        </pc:spChg>
      </pc:sldChg>
      <pc:sldChg chg="modSp new mod setBg">
        <pc:chgData name="mariami garuchava" userId="7a9ab409-4868-4433-b235-f63eb6595b3f" providerId="ADAL" clId="{25B480A8-A368-421D-9BF0-C7731AC9BDCC}" dt="2024-04-29T04:09:39.684" v="962"/>
        <pc:sldMkLst>
          <pc:docMk/>
          <pc:sldMk cId="3059965298" sldId="277"/>
        </pc:sldMkLst>
        <pc:spChg chg="mod">
          <ac:chgData name="mariami garuchava" userId="7a9ab409-4868-4433-b235-f63eb6595b3f" providerId="ADAL" clId="{25B480A8-A368-421D-9BF0-C7731AC9BDCC}" dt="2024-04-29T04:09:32.506" v="961" actId="13926"/>
          <ac:spMkLst>
            <pc:docMk/>
            <pc:sldMk cId="3059965298" sldId="277"/>
            <ac:spMk id="3" creationId="{DAE8096E-D4E2-23FF-129A-8B478A1145E3}"/>
          </ac:spMkLst>
        </pc:spChg>
      </pc:sldChg>
      <pc:sldChg chg="addSp delSp modSp new mod setBg">
        <pc:chgData name="mariami garuchava" userId="7a9ab409-4868-4433-b235-f63eb6595b3f" providerId="ADAL" clId="{25B480A8-A368-421D-9BF0-C7731AC9BDCC}" dt="2024-04-29T04:11:20.529" v="1052" actId="1076"/>
        <pc:sldMkLst>
          <pc:docMk/>
          <pc:sldMk cId="4213848388" sldId="278"/>
        </pc:sldMkLst>
        <pc:spChg chg="del">
          <ac:chgData name="mariami garuchava" userId="7a9ab409-4868-4433-b235-f63eb6595b3f" providerId="ADAL" clId="{25B480A8-A368-421D-9BF0-C7731AC9BDCC}" dt="2024-04-29T04:10:10.801" v="965" actId="931"/>
          <ac:spMkLst>
            <pc:docMk/>
            <pc:sldMk cId="4213848388" sldId="278"/>
            <ac:spMk id="3" creationId="{0806BCE2-5111-82D8-7F56-7A7D028A6AAB}"/>
          </ac:spMkLst>
        </pc:spChg>
        <pc:spChg chg="add mod">
          <ac:chgData name="mariami garuchava" userId="7a9ab409-4868-4433-b235-f63eb6595b3f" providerId="ADAL" clId="{25B480A8-A368-421D-9BF0-C7731AC9BDCC}" dt="2024-04-29T04:11:13.016" v="1048" actId="1076"/>
          <ac:spMkLst>
            <pc:docMk/>
            <pc:sldMk cId="4213848388" sldId="278"/>
            <ac:spMk id="6" creationId="{D8D20BA0-F6BD-E119-95BE-0AC0B86737BA}"/>
          </ac:spMkLst>
        </pc:spChg>
        <pc:picChg chg="add mod">
          <ac:chgData name="mariami garuchava" userId="7a9ab409-4868-4433-b235-f63eb6595b3f" providerId="ADAL" clId="{25B480A8-A368-421D-9BF0-C7731AC9BDCC}" dt="2024-04-29T04:11:20.529" v="1052" actId="1076"/>
          <ac:picMkLst>
            <pc:docMk/>
            <pc:sldMk cId="4213848388" sldId="278"/>
            <ac:picMk id="5" creationId="{012B2454-7127-02B0-CF45-52835531173B}"/>
          </ac:picMkLst>
        </pc:picChg>
      </pc:sldChg>
      <pc:sldChg chg="addSp delSp modSp new mod setBg">
        <pc:chgData name="mariami garuchava" userId="7a9ab409-4868-4433-b235-f63eb6595b3f" providerId="ADAL" clId="{25B480A8-A368-421D-9BF0-C7731AC9BDCC}" dt="2024-04-29T04:13:15.057" v="1123" actId="1076"/>
        <pc:sldMkLst>
          <pc:docMk/>
          <pc:sldMk cId="1257405722" sldId="279"/>
        </pc:sldMkLst>
        <pc:spChg chg="del">
          <ac:chgData name="mariami garuchava" userId="7a9ab409-4868-4433-b235-f63eb6595b3f" providerId="ADAL" clId="{25B480A8-A368-421D-9BF0-C7731AC9BDCC}" dt="2024-04-29T04:12:41.083" v="1055" actId="931"/>
          <ac:spMkLst>
            <pc:docMk/>
            <pc:sldMk cId="1257405722" sldId="279"/>
            <ac:spMk id="3" creationId="{FBE2205F-1557-269A-B268-BEFC44AF8060}"/>
          </ac:spMkLst>
        </pc:spChg>
        <pc:spChg chg="add mod">
          <ac:chgData name="mariami garuchava" userId="7a9ab409-4868-4433-b235-f63eb6595b3f" providerId="ADAL" clId="{25B480A8-A368-421D-9BF0-C7731AC9BDCC}" dt="2024-04-29T04:13:15.057" v="1123" actId="1076"/>
          <ac:spMkLst>
            <pc:docMk/>
            <pc:sldMk cId="1257405722" sldId="279"/>
            <ac:spMk id="6" creationId="{EB83FC53-AD15-74A9-BA10-824736208ACA}"/>
          </ac:spMkLst>
        </pc:spChg>
        <pc:picChg chg="add mod">
          <ac:chgData name="mariami garuchava" userId="7a9ab409-4868-4433-b235-f63eb6595b3f" providerId="ADAL" clId="{25B480A8-A368-421D-9BF0-C7731AC9BDCC}" dt="2024-04-29T04:12:41.083" v="1055" actId="931"/>
          <ac:picMkLst>
            <pc:docMk/>
            <pc:sldMk cId="1257405722" sldId="279"/>
            <ac:picMk id="5" creationId="{03D3810C-2FD8-7E73-23EB-3645B3DCB552}"/>
          </ac:picMkLst>
        </pc:picChg>
      </pc:sldChg>
      <pc:sldChg chg="modSp new mod setBg">
        <pc:chgData name="mariami garuchava" userId="7a9ab409-4868-4433-b235-f63eb6595b3f" providerId="ADAL" clId="{25B480A8-A368-421D-9BF0-C7731AC9BDCC}" dt="2024-04-29T04:13:55.917" v="1140"/>
        <pc:sldMkLst>
          <pc:docMk/>
          <pc:sldMk cId="2172175777" sldId="280"/>
        </pc:sldMkLst>
        <pc:spChg chg="mod">
          <ac:chgData name="mariami garuchava" userId="7a9ab409-4868-4433-b235-f63eb6595b3f" providerId="ADAL" clId="{25B480A8-A368-421D-9BF0-C7731AC9BDCC}" dt="2024-04-29T04:13:31.232" v="1139" actId="20577"/>
          <ac:spMkLst>
            <pc:docMk/>
            <pc:sldMk cId="2172175777" sldId="280"/>
            <ac:spMk id="2" creationId="{55AEAE32-6AD7-EA46-1FAB-090D6D2C19E2}"/>
          </ac:spMkLst>
        </pc:spChg>
        <pc:spChg chg="mod">
          <ac:chgData name="mariami garuchava" userId="7a9ab409-4868-4433-b235-f63eb6595b3f" providerId="ADAL" clId="{25B480A8-A368-421D-9BF0-C7731AC9BDCC}" dt="2024-04-29T04:13:26.869" v="1136" actId="5793"/>
          <ac:spMkLst>
            <pc:docMk/>
            <pc:sldMk cId="2172175777" sldId="280"/>
            <ac:spMk id="3" creationId="{F96790BE-F3B7-48A3-2A7E-207DE5CFAD31}"/>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11253-37B4-8754-3D3A-5A0CB57900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9E18693-637E-5807-2A71-E2475AA1A2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C1EF3B-2954-1DBC-529F-D2C7C5D2BE3F}"/>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5" name="Footer Placeholder 4">
            <a:extLst>
              <a:ext uri="{FF2B5EF4-FFF2-40B4-BE49-F238E27FC236}">
                <a16:creationId xmlns:a16="http://schemas.microsoft.com/office/drawing/2014/main" id="{2447D64C-E5B6-5EDA-C6F0-BF59CB526C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F6F238-043E-C7DB-01A6-E6B0EBD497B9}"/>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8377121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4FAD7-629A-71EA-BF5B-E00D505C2E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57CF3A-EFF3-E7B6-3068-EFAFBB5727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887671-F071-2CE5-E579-C7BEB4746EF2}"/>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5" name="Footer Placeholder 4">
            <a:extLst>
              <a:ext uri="{FF2B5EF4-FFF2-40B4-BE49-F238E27FC236}">
                <a16:creationId xmlns:a16="http://schemas.microsoft.com/office/drawing/2014/main" id="{7CFC57FC-B38E-CA4F-0FD4-C2C9EC7A9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A3B7FA3-FAEB-5CBD-D964-841D3DB71812}"/>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207949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4C84C-AF50-C85F-D19B-E64BA38317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B1E4017-8572-1BB7-A1B6-57CFEEB2E57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A50D81-077F-2BFF-B8C5-42F525D72DE6}"/>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5" name="Footer Placeholder 4">
            <a:extLst>
              <a:ext uri="{FF2B5EF4-FFF2-40B4-BE49-F238E27FC236}">
                <a16:creationId xmlns:a16="http://schemas.microsoft.com/office/drawing/2014/main" id="{78C15D3B-038E-AEF7-D4A9-0B1AE4A72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7E9DF9-84D5-2C51-1CDA-CCB87191FC4F}"/>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2138400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5434-380D-18DA-0A3F-D316271CD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ED0F37-7710-FACE-D298-1BB59E15D2A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389F73-3486-431D-C9B7-98AEAC60EA5C}"/>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5" name="Footer Placeholder 4">
            <a:extLst>
              <a:ext uri="{FF2B5EF4-FFF2-40B4-BE49-F238E27FC236}">
                <a16:creationId xmlns:a16="http://schemas.microsoft.com/office/drawing/2014/main" id="{DEBA9732-F463-6E47-FD4E-A43A5228C9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C49E1E-3B25-E91B-00FE-892107600430}"/>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3906973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43E09-44A2-B96E-5549-E8A79BD439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2452B1-717C-B3FD-7264-33A4D457676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FC2975-3C0F-16BE-3B9E-CDA41473483B}"/>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5" name="Footer Placeholder 4">
            <a:extLst>
              <a:ext uri="{FF2B5EF4-FFF2-40B4-BE49-F238E27FC236}">
                <a16:creationId xmlns:a16="http://schemas.microsoft.com/office/drawing/2014/main" id="{380B3939-DFC8-BCE2-BCDA-0A4502CDED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A9D16D-7E58-4F6C-E0D8-1CE7B85F4A9D}"/>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2969678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89734-1776-7C47-1A8F-298700B95F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457701-1B18-7F7B-6FD7-DCEEB8283C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44FB11-65B8-AB80-0CFB-3AD384DA11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65674F2-4E7B-4C5E-44C0-9BF3E671DC2D}"/>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6" name="Footer Placeholder 5">
            <a:extLst>
              <a:ext uri="{FF2B5EF4-FFF2-40B4-BE49-F238E27FC236}">
                <a16:creationId xmlns:a16="http://schemas.microsoft.com/office/drawing/2014/main" id="{F0746E85-3FEA-189A-5CFB-D9C4D3FE31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D02715-5AE1-69BB-7335-E3746AC4E633}"/>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2022477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6C445-6B4B-BF59-86CC-74970D2069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3583CB-B1CF-DEB6-112F-E9AC6AB1AE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B8247A-3F9C-53E1-0EED-314CCDA9AC7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6928512-4A6A-7AD1-53A8-C69BAC5511C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2F0251-5326-46AA-071F-4E8295E2587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95B98E-EAF7-76BB-3AAF-0F658CC52A0B}"/>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8" name="Footer Placeholder 7">
            <a:extLst>
              <a:ext uri="{FF2B5EF4-FFF2-40B4-BE49-F238E27FC236}">
                <a16:creationId xmlns:a16="http://schemas.microsoft.com/office/drawing/2014/main" id="{636048F4-4BBD-8BE2-F3B0-D65E8723FF8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6333EA-45DE-B2FE-B4FA-3308E7352A93}"/>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1105701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31B36-EE43-FB4E-A35B-F24B36E5C4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D6BB8C7-5298-8EA3-EACF-AEEF6F1691E1}"/>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4" name="Footer Placeholder 3">
            <a:extLst>
              <a:ext uri="{FF2B5EF4-FFF2-40B4-BE49-F238E27FC236}">
                <a16:creationId xmlns:a16="http://schemas.microsoft.com/office/drawing/2014/main" id="{8A56DEE9-1163-FED4-01C1-ADF90E30B59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9244B4-1F90-EEC2-F5AB-196A37018665}"/>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2298135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BF03EC-B646-DA70-6742-42778226F2AF}"/>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3" name="Footer Placeholder 2">
            <a:extLst>
              <a:ext uri="{FF2B5EF4-FFF2-40B4-BE49-F238E27FC236}">
                <a16:creationId xmlns:a16="http://schemas.microsoft.com/office/drawing/2014/main" id="{80F061D1-F2A1-4623-C73A-B65FF35A6A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D33421-E826-DE7E-51B9-507469C58073}"/>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3654248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E24DC-0688-EC2E-6C17-3BFA9C9655C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D12D01-1083-CDF8-9C5E-D7E1F795FD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C2DD47-EDCB-11DB-0A71-403278F66A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6ED5BE-6EEC-5A3E-D786-E268F404EE9C}"/>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6" name="Footer Placeholder 5">
            <a:extLst>
              <a:ext uri="{FF2B5EF4-FFF2-40B4-BE49-F238E27FC236}">
                <a16:creationId xmlns:a16="http://schemas.microsoft.com/office/drawing/2014/main" id="{69A79ED6-65BB-F8CF-37DE-48EEF75285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2C767B-46CB-D1C9-CAFC-C51374E08258}"/>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1841973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54D8-1AFC-3273-F514-81D2473F36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397C7A-FDFB-837E-D399-237DF0B260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B1F281-4556-8722-26F8-1CC3BC76E4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FAB465-371A-A089-1830-76D00941FC87}"/>
              </a:ext>
            </a:extLst>
          </p:cNvPr>
          <p:cNvSpPr>
            <a:spLocks noGrp="1"/>
          </p:cNvSpPr>
          <p:nvPr>
            <p:ph type="dt" sz="half" idx="10"/>
          </p:nvPr>
        </p:nvSpPr>
        <p:spPr/>
        <p:txBody>
          <a:bodyPr/>
          <a:lstStyle/>
          <a:p>
            <a:fld id="{9F0EE0A0-D0A0-4633-B033-B3916D1BD6F3}" type="datetimeFigureOut">
              <a:rPr lang="en-US" smtClean="0"/>
              <a:t>6/5/2024</a:t>
            </a:fld>
            <a:endParaRPr lang="en-US"/>
          </a:p>
        </p:txBody>
      </p:sp>
      <p:sp>
        <p:nvSpPr>
          <p:cNvPr id="6" name="Footer Placeholder 5">
            <a:extLst>
              <a:ext uri="{FF2B5EF4-FFF2-40B4-BE49-F238E27FC236}">
                <a16:creationId xmlns:a16="http://schemas.microsoft.com/office/drawing/2014/main" id="{08CEA056-530E-3B41-3C74-40BFF9A38E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9A73BF-8602-8B78-64E2-CE993204CEB4}"/>
              </a:ext>
            </a:extLst>
          </p:cNvPr>
          <p:cNvSpPr>
            <a:spLocks noGrp="1"/>
          </p:cNvSpPr>
          <p:nvPr>
            <p:ph type="sldNum" sz="quarter" idx="12"/>
          </p:nvPr>
        </p:nvSpPr>
        <p:spPr/>
        <p:txBody>
          <a:bodyPr/>
          <a:lstStyle/>
          <a:p>
            <a:fld id="{00CC171B-7E86-4EBF-A68B-0F90FDA24992}" type="slidenum">
              <a:rPr lang="en-US" smtClean="0"/>
              <a:t>‹#›</a:t>
            </a:fld>
            <a:endParaRPr lang="en-US"/>
          </a:p>
        </p:txBody>
      </p:sp>
    </p:spTree>
    <p:extLst>
      <p:ext uri="{BB962C8B-B14F-4D97-AF65-F5344CB8AC3E}">
        <p14:creationId xmlns:p14="http://schemas.microsoft.com/office/powerpoint/2010/main" val="3683272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81F52AC-3393-1800-44A4-EB93B2866F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2C5E20-6A6D-90C7-3F35-361528FF97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B4BA6C-C120-83C8-5AF6-1E3E9C06E0E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0EE0A0-D0A0-4633-B033-B3916D1BD6F3}" type="datetimeFigureOut">
              <a:rPr lang="en-US" smtClean="0"/>
              <a:t>6/5/2024</a:t>
            </a:fld>
            <a:endParaRPr lang="en-US"/>
          </a:p>
        </p:txBody>
      </p:sp>
      <p:sp>
        <p:nvSpPr>
          <p:cNvPr id="5" name="Footer Placeholder 4">
            <a:extLst>
              <a:ext uri="{FF2B5EF4-FFF2-40B4-BE49-F238E27FC236}">
                <a16:creationId xmlns:a16="http://schemas.microsoft.com/office/drawing/2014/main" id="{592575FF-C74C-C548-043D-0CDF7B51CE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B4A0B5-8F21-2C6D-B125-FB0B1E9E3F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CC171B-7E86-4EBF-A68B-0F90FDA24992}" type="slidenum">
              <a:rPr lang="en-US" smtClean="0"/>
              <a:t>‹#›</a:t>
            </a:fld>
            <a:endParaRPr lang="en-US"/>
          </a:p>
        </p:txBody>
      </p:sp>
    </p:spTree>
    <p:extLst>
      <p:ext uri="{BB962C8B-B14F-4D97-AF65-F5344CB8AC3E}">
        <p14:creationId xmlns:p14="http://schemas.microsoft.com/office/powerpoint/2010/main" val="2240209250"/>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jpeg"/><Relationship Id="rId7"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0.png"/><Relationship Id="rId4" Type="http://schemas.openxmlformats.org/officeDocument/2006/relationships/image" Target="../media/image8.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9009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65AD-21A3-0AEA-CDCE-4E4699F3E936}"/>
              </a:ext>
            </a:extLst>
          </p:cNvPr>
          <p:cNvSpPr>
            <a:spLocks noGrp="1"/>
          </p:cNvSpPr>
          <p:nvPr>
            <p:ph type="ctrTitle"/>
          </p:nvPr>
        </p:nvSpPr>
        <p:spPr/>
        <p:txBody>
          <a:bodyPr/>
          <a:lstStyle/>
          <a:p>
            <a:r>
              <a:rPr lang="en-US" b="1" dirty="0"/>
              <a:t>Edge detection</a:t>
            </a:r>
          </a:p>
        </p:txBody>
      </p:sp>
      <p:sp>
        <p:nvSpPr>
          <p:cNvPr id="3" name="Subtitle 2">
            <a:extLst>
              <a:ext uri="{FF2B5EF4-FFF2-40B4-BE49-F238E27FC236}">
                <a16:creationId xmlns:a16="http://schemas.microsoft.com/office/drawing/2014/main" id="{7203A471-74C0-62E7-C162-DAA7B4EF449F}"/>
              </a:ext>
            </a:extLst>
          </p:cNvPr>
          <p:cNvSpPr>
            <a:spLocks noGrp="1"/>
          </p:cNvSpPr>
          <p:nvPr>
            <p:ph type="subTitle" idx="1"/>
          </p:nvPr>
        </p:nvSpPr>
        <p:spPr/>
        <p:txBody>
          <a:bodyPr>
            <a:normAutofit/>
          </a:bodyPr>
          <a:lstStyle/>
          <a:p>
            <a:pPr algn="r"/>
            <a:r>
              <a:rPr lang="en-US" i="1" dirty="0"/>
              <a:t>By Mariami Garuchava</a:t>
            </a:r>
            <a:br>
              <a:rPr lang="en-US" i="1" dirty="0"/>
            </a:br>
            <a:endParaRPr lang="en-US" i="1" dirty="0"/>
          </a:p>
        </p:txBody>
      </p:sp>
    </p:spTree>
    <p:extLst>
      <p:ext uri="{BB962C8B-B14F-4D97-AF65-F5344CB8AC3E}">
        <p14:creationId xmlns:p14="http://schemas.microsoft.com/office/powerpoint/2010/main" val="563388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506F66-D8BB-ADA3-6E83-3CC213AF09B7}"/>
              </a:ext>
            </a:extLst>
          </p:cNvPr>
          <p:cNvSpPr>
            <a:spLocks noGrp="1"/>
          </p:cNvSpPr>
          <p:nvPr>
            <p:ph idx="1"/>
          </p:nvPr>
        </p:nvSpPr>
        <p:spPr>
          <a:xfrm>
            <a:off x="838200" y="393539"/>
            <a:ext cx="10515600" cy="5783424"/>
          </a:xfrm>
        </p:spPr>
        <p:txBody>
          <a:bodyPr/>
          <a:lstStyle/>
          <a:p>
            <a:endParaRPr lang="en-US" dirty="0"/>
          </a:p>
        </p:txBody>
      </p:sp>
      <p:pic>
        <p:nvPicPr>
          <p:cNvPr id="6" name="Picture 5">
            <a:extLst>
              <a:ext uri="{FF2B5EF4-FFF2-40B4-BE49-F238E27FC236}">
                <a16:creationId xmlns:a16="http://schemas.microsoft.com/office/drawing/2014/main" id="{E14A51B4-FE9C-8E47-A079-7BDAE437FA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8020" y="1030089"/>
            <a:ext cx="9834623" cy="5656075"/>
          </a:xfrm>
          <a:prstGeom prst="rect">
            <a:avLst/>
          </a:prstGeom>
        </p:spPr>
      </p:pic>
      <p:sp>
        <p:nvSpPr>
          <p:cNvPr id="7" name="TextBox 6">
            <a:extLst>
              <a:ext uri="{FF2B5EF4-FFF2-40B4-BE49-F238E27FC236}">
                <a16:creationId xmlns:a16="http://schemas.microsoft.com/office/drawing/2014/main" id="{9E4DD8F9-26EE-DBA5-1D25-613B2AEAD8DF}"/>
              </a:ext>
            </a:extLst>
          </p:cNvPr>
          <p:cNvSpPr txBox="1"/>
          <p:nvPr/>
        </p:nvSpPr>
        <p:spPr>
          <a:xfrm>
            <a:off x="3937321" y="357031"/>
            <a:ext cx="4317357" cy="523220"/>
          </a:xfrm>
          <a:prstGeom prst="rect">
            <a:avLst/>
          </a:prstGeom>
          <a:noFill/>
        </p:spPr>
        <p:txBody>
          <a:bodyPr wrap="square" rtlCol="0">
            <a:spAutoFit/>
          </a:bodyPr>
          <a:lstStyle/>
          <a:p>
            <a:r>
              <a:rPr lang="en-US" sz="2800" b="1" dirty="0">
                <a:solidFill>
                  <a:srgbClr val="C00000"/>
                </a:solidFill>
              </a:rPr>
              <a:t>This is the original Image</a:t>
            </a:r>
          </a:p>
        </p:txBody>
      </p:sp>
    </p:spTree>
    <p:extLst>
      <p:ext uri="{BB962C8B-B14F-4D97-AF65-F5344CB8AC3E}">
        <p14:creationId xmlns:p14="http://schemas.microsoft.com/office/powerpoint/2010/main" val="52427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113E3-0D39-3120-5564-3736AB0E7D1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7377867-97F5-1B10-1102-806BE7CD4E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632" y="182562"/>
            <a:ext cx="11730789" cy="6492875"/>
          </a:xfrm>
        </p:spPr>
      </p:pic>
    </p:spTree>
    <p:extLst>
      <p:ext uri="{BB962C8B-B14F-4D97-AF65-F5344CB8AC3E}">
        <p14:creationId xmlns:p14="http://schemas.microsoft.com/office/powerpoint/2010/main" val="30876225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711C5-FCED-DF17-3339-5ECA232A2F69}"/>
              </a:ext>
            </a:extLst>
          </p:cNvPr>
          <p:cNvSpPr>
            <a:spLocks noGrp="1"/>
          </p:cNvSpPr>
          <p:nvPr>
            <p:ph type="title"/>
          </p:nvPr>
        </p:nvSpPr>
        <p:spPr/>
        <p:txBody>
          <a:bodyPr/>
          <a:lstStyle/>
          <a:p>
            <a:endParaRPr lang="en-US" dirty="0"/>
          </a:p>
        </p:txBody>
      </p:sp>
      <p:sp useBgFill="1">
        <p:nvSpPr>
          <p:cNvPr id="3" name="Content Placeholder 2">
            <a:extLst>
              <a:ext uri="{FF2B5EF4-FFF2-40B4-BE49-F238E27FC236}">
                <a16:creationId xmlns:a16="http://schemas.microsoft.com/office/drawing/2014/main" id="{D1215BFB-AEA5-7A21-0199-E89E76D54C8A}"/>
              </a:ext>
            </a:extLst>
          </p:cNvPr>
          <p:cNvSpPr>
            <a:spLocks noGrp="1"/>
          </p:cNvSpPr>
          <p:nvPr>
            <p:ph idx="1"/>
          </p:nvPr>
        </p:nvSpPr>
        <p:spPr/>
        <p:txBody>
          <a:bodyPr/>
          <a:lstStyle/>
          <a:p>
            <a:r>
              <a:rPr lang="en-US" sz="2400" dirty="0">
                <a:solidFill>
                  <a:srgbClr val="C00000"/>
                </a:solidFill>
                <a:effectLst/>
                <a:latin typeface="Times New Roman" panose="02020603050405020304" pitchFamily="18" charset="0"/>
                <a:ea typeface="Times New Roman" panose="02020603050405020304" pitchFamily="18" charset="0"/>
              </a:rPr>
              <a:t>The central difference formula has a higher accuracy order than the forward difference formula.</a:t>
            </a:r>
          </a:p>
          <a:p>
            <a:r>
              <a:rPr lang="en-US" sz="2400" dirty="0">
                <a:solidFill>
                  <a:srgbClr val="C00000"/>
                </a:solidFill>
                <a:effectLst/>
                <a:latin typeface="Times New Roman" panose="02020603050405020304" pitchFamily="18" charset="0"/>
                <a:ea typeface="Times New Roman" panose="02020603050405020304" pitchFamily="18" charset="0"/>
              </a:rPr>
              <a:t>This visualization shows us that:</a:t>
            </a:r>
          </a:p>
          <a:p>
            <a:pPr marL="342900" lvl="0" indent="-342900">
              <a:buSzPts val="1000"/>
              <a:buFont typeface="Symbol" panose="05050102010706020507" pitchFamily="18" charset="2"/>
              <a:buChar char=""/>
              <a:tabLst>
                <a:tab pos="457200" algn="l"/>
              </a:tabLst>
            </a:pPr>
            <a:r>
              <a:rPr lang="en-US" sz="2400" dirty="0">
                <a:solidFill>
                  <a:srgbClr val="C00000"/>
                </a:solidFill>
                <a:effectLst/>
                <a:latin typeface="Times New Roman" panose="02020603050405020304" pitchFamily="18" charset="0"/>
                <a:ea typeface="Times New Roman" panose="02020603050405020304" pitchFamily="18" charset="0"/>
              </a:rPr>
              <a:t>The central difference approach provides a </a:t>
            </a:r>
            <a:r>
              <a:rPr lang="en-US" sz="2400" dirty="0">
                <a:solidFill>
                  <a:srgbClr val="C00000"/>
                </a:solidFill>
                <a:latin typeface="Times New Roman" panose="02020603050405020304" pitchFamily="18" charset="0"/>
                <a:ea typeface="Times New Roman" panose="02020603050405020304" pitchFamily="18" charset="0"/>
              </a:rPr>
              <a:t>slightly </a:t>
            </a:r>
            <a:r>
              <a:rPr lang="en-US" sz="2400" dirty="0">
                <a:solidFill>
                  <a:srgbClr val="C00000"/>
                </a:solidFill>
                <a:effectLst/>
                <a:latin typeface="Times New Roman" panose="02020603050405020304" pitchFamily="18" charset="0"/>
                <a:ea typeface="Times New Roman" panose="02020603050405020304" pitchFamily="18" charset="0"/>
              </a:rPr>
              <a:t>more accurate representation of the edges, with sharper and better-defined edge profiles.</a:t>
            </a:r>
          </a:p>
          <a:p>
            <a:endParaRPr lang="en-US" dirty="0"/>
          </a:p>
        </p:txBody>
      </p:sp>
    </p:spTree>
    <p:extLst>
      <p:ext uri="{BB962C8B-B14F-4D97-AF65-F5344CB8AC3E}">
        <p14:creationId xmlns:p14="http://schemas.microsoft.com/office/powerpoint/2010/main" val="2996036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58A9F-3A64-4D7E-8F73-FD0EC9B628CD}"/>
              </a:ext>
            </a:extLst>
          </p:cNvPr>
          <p:cNvSpPr>
            <a:spLocks noGrp="1"/>
          </p:cNvSpPr>
          <p:nvPr>
            <p:ph type="title"/>
          </p:nvPr>
        </p:nvSpPr>
        <p:spPr/>
        <p:txBody>
          <a:bodyPr/>
          <a:lstStyle/>
          <a:p>
            <a:r>
              <a:rPr lang="en-US" b="1" dirty="0"/>
              <a:t>Digital Images, Features, and Higher Order Derivatives</a:t>
            </a:r>
          </a:p>
        </p:txBody>
      </p:sp>
      <p:sp useBgFill="1">
        <p:nvSpPr>
          <p:cNvPr id="3" name="Content Placeholder 2">
            <a:extLst>
              <a:ext uri="{FF2B5EF4-FFF2-40B4-BE49-F238E27FC236}">
                <a16:creationId xmlns:a16="http://schemas.microsoft.com/office/drawing/2014/main" id="{F2140EFF-27BF-7613-CE0A-FF23F7CA29E0}"/>
              </a:ext>
            </a:extLst>
          </p:cNvPr>
          <p:cNvSpPr>
            <a:spLocks noGrp="1"/>
          </p:cNvSpPr>
          <p:nvPr>
            <p:ph idx="1"/>
          </p:nvPr>
        </p:nvSpPr>
        <p:spPr/>
        <p:txBody>
          <a:bodyPr>
            <a:normAutofit lnSpcReduction="10000"/>
          </a:bodyPr>
          <a:lstStyle/>
          <a:p>
            <a:r>
              <a:rPr lang="en-US" dirty="0"/>
              <a:t>Higher-order derivatives offer an alternative approach to edge detection in digital images, beyond the commonly utilized first-order gradients. While higher-order derivatives, like the Laplacian operator, can reveal detailed local features, they are more sensitive to noise and errors. Despite this drawback, they provide valuable insights into the intricate structures within an image. The Laplacian operator, in particular, sums second-order partial derivatives to highlight edges, exhibiting zero values in uniform regions, positive values on one side of edges, and negative values on the other. This versatility underscores the potential of higher-order derivatives in enhancing edge detection algorithms, as demonstrated in the utilization of the Laplacian operator.</a:t>
            </a:r>
          </a:p>
        </p:txBody>
      </p:sp>
    </p:spTree>
    <p:extLst>
      <p:ext uri="{BB962C8B-B14F-4D97-AF65-F5344CB8AC3E}">
        <p14:creationId xmlns:p14="http://schemas.microsoft.com/office/powerpoint/2010/main" val="3468626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29B3C-AC99-DEE9-31ED-4E6D7A7325A7}"/>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C99D92E0-2F83-25DE-4879-172F657BED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2341" y="645006"/>
            <a:ext cx="8702676" cy="4351338"/>
          </a:xfrm>
        </p:spPr>
      </p:pic>
      <p:sp>
        <p:nvSpPr>
          <p:cNvPr id="9" name="TextBox 8">
            <a:extLst>
              <a:ext uri="{FF2B5EF4-FFF2-40B4-BE49-F238E27FC236}">
                <a16:creationId xmlns:a16="http://schemas.microsoft.com/office/drawing/2014/main" id="{5A10AFA3-17B4-69D3-08EC-8BCFE6F697B6}"/>
              </a:ext>
            </a:extLst>
          </p:cNvPr>
          <p:cNvSpPr txBox="1"/>
          <p:nvPr/>
        </p:nvSpPr>
        <p:spPr>
          <a:xfrm>
            <a:off x="1435260" y="5382808"/>
            <a:ext cx="8279757" cy="646331"/>
          </a:xfrm>
          <a:prstGeom prst="rect">
            <a:avLst/>
          </a:prstGeom>
          <a:noFill/>
        </p:spPr>
        <p:txBody>
          <a:bodyPr wrap="square" rtlCol="0">
            <a:spAutoFit/>
          </a:bodyPr>
          <a:lstStyle/>
          <a:p>
            <a:r>
              <a:rPr lang="en-US" dirty="0"/>
              <a:t>In this example, the Laplacian operator effectively highlights the edges in the image. However, it's also sensitive to noise, which can lead to spurious edges or artifacts.</a:t>
            </a:r>
          </a:p>
        </p:txBody>
      </p:sp>
    </p:spTree>
    <p:extLst>
      <p:ext uri="{BB962C8B-B14F-4D97-AF65-F5344CB8AC3E}">
        <p14:creationId xmlns:p14="http://schemas.microsoft.com/office/powerpoint/2010/main" val="13921814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8FF06-0552-A3B0-528E-4F86048C6841}"/>
              </a:ext>
            </a:extLst>
          </p:cNvPr>
          <p:cNvSpPr>
            <a:spLocks noGrp="1"/>
          </p:cNvSpPr>
          <p:nvPr>
            <p:ph type="title"/>
          </p:nvPr>
        </p:nvSpPr>
        <p:spPr/>
        <p:txBody>
          <a:bodyPr>
            <a:normAutofit fontScale="90000"/>
          </a:bodyPr>
          <a:lstStyle/>
          <a:p>
            <a:r>
              <a:rPr lang="en-US" b="1" dirty="0"/>
              <a:t>Exploring the potential of higher order derivatives in extracting other features of digital images</a:t>
            </a:r>
          </a:p>
        </p:txBody>
      </p:sp>
      <p:sp>
        <p:nvSpPr>
          <p:cNvPr id="3" name="Content Placeholder 2">
            <a:extLst>
              <a:ext uri="{FF2B5EF4-FFF2-40B4-BE49-F238E27FC236}">
                <a16:creationId xmlns:a16="http://schemas.microsoft.com/office/drawing/2014/main" id="{53D7FDEF-5717-2F01-AF7B-4CFDC8E8DA17}"/>
              </a:ext>
            </a:extLst>
          </p:cNvPr>
          <p:cNvSpPr>
            <a:spLocks noGrp="1"/>
          </p:cNvSpPr>
          <p:nvPr>
            <p:ph idx="1"/>
          </p:nvPr>
        </p:nvSpPr>
        <p:spPr>
          <a:xfrm>
            <a:off x="838200" y="2129742"/>
            <a:ext cx="10515600" cy="4728257"/>
          </a:xfrm>
        </p:spPr>
        <p:txBody>
          <a:bodyPr/>
          <a:lstStyle/>
          <a:p>
            <a:r>
              <a:rPr lang="en-US" dirty="0">
                <a:solidFill>
                  <a:srgbClr val="002060"/>
                </a:solidFill>
                <a:highlight>
                  <a:srgbClr val="EA9AEA"/>
                </a:highlight>
              </a:rPr>
              <a:t>Blobs are regions in an image that differ in properties (such as brightness or color) from their surroundings. Blob detection is essential for various applications, including object recognition, segmentation, and tracking. The Laplacian of Gaussian (</a:t>
            </a:r>
            <a:r>
              <a:rPr lang="en-US" dirty="0" err="1">
                <a:solidFill>
                  <a:srgbClr val="002060"/>
                </a:solidFill>
                <a:highlight>
                  <a:srgbClr val="EA9AEA"/>
                </a:highlight>
              </a:rPr>
              <a:t>LoG</a:t>
            </a:r>
            <a:r>
              <a:rPr lang="en-US" dirty="0">
                <a:solidFill>
                  <a:srgbClr val="002060"/>
                </a:solidFill>
                <a:highlight>
                  <a:srgbClr val="EA9AEA"/>
                </a:highlight>
              </a:rPr>
              <a:t>) operator, which is based on the second-order derivative of the Gaussian function, is commonly used for blob detection. The </a:t>
            </a:r>
            <a:r>
              <a:rPr lang="en-US" dirty="0" err="1">
                <a:solidFill>
                  <a:srgbClr val="002060"/>
                </a:solidFill>
                <a:highlight>
                  <a:srgbClr val="EA9AEA"/>
                </a:highlight>
              </a:rPr>
              <a:t>LoG</a:t>
            </a:r>
            <a:r>
              <a:rPr lang="en-US" dirty="0">
                <a:solidFill>
                  <a:srgbClr val="002060"/>
                </a:solidFill>
                <a:highlight>
                  <a:srgbClr val="EA9AEA"/>
                </a:highlight>
              </a:rPr>
              <a:t> operator enhances regions with rapid intensity changes, such as blobs, by approximating the second-order derivative of the image.</a:t>
            </a:r>
          </a:p>
        </p:txBody>
      </p:sp>
    </p:spTree>
    <p:extLst>
      <p:ext uri="{BB962C8B-B14F-4D97-AF65-F5344CB8AC3E}">
        <p14:creationId xmlns:p14="http://schemas.microsoft.com/office/powerpoint/2010/main" val="34914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0F62C-DA6D-B094-B689-508CD2C6081E}"/>
              </a:ext>
            </a:extLst>
          </p:cNvPr>
          <p:cNvSpPr>
            <a:spLocks noGrp="1"/>
          </p:cNvSpPr>
          <p:nvPr>
            <p:ph type="title"/>
          </p:nvPr>
        </p:nvSpPr>
        <p:spPr>
          <a:xfrm>
            <a:off x="6377650" y="365125"/>
            <a:ext cx="4976149" cy="1325563"/>
          </a:xfrm>
        </p:spPr>
        <p:txBody>
          <a:bodyPr>
            <a:normAutofit/>
          </a:bodyPr>
          <a:lstStyle/>
          <a:p>
            <a:r>
              <a:rPr lang="en-US" dirty="0"/>
              <a:t>Here's an example for blob detection:</a:t>
            </a:r>
          </a:p>
        </p:txBody>
      </p:sp>
      <p:pic>
        <p:nvPicPr>
          <p:cNvPr id="5" name="Content Placeholder 4">
            <a:extLst>
              <a:ext uri="{FF2B5EF4-FFF2-40B4-BE49-F238E27FC236}">
                <a16:creationId xmlns:a16="http://schemas.microsoft.com/office/drawing/2014/main" id="{96CA973F-CA20-021D-F06C-BC539371FA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22950" y="2353720"/>
            <a:ext cx="6669050" cy="4504280"/>
          </a:xfrm>
        </p:spPr>
      </p:pic>
      <p:pic>
        <p:nvPicPr>
          <p:cNvPr id="7" name="Picture 6">
            <a:extLst>
              <a:ext uri="{FF2B5EF4-FFF2-40B4-BE49-F238E27FC236}">
                <a16:creationId xmlns:a16="http://schemas.microsoft.com/office/drawing/2014/main" id="{05046881-8849-24E1-7230-E610375A9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5571"/>
            <a:ext cx="5911502" cy="3826858"/>
          </a:xfrm>
          <a:prstGeom prst="rect">
            <a:avLst/>
          </a:prstGeom>
        </p:spPr>
      </p:pic>
    </p:spTree>
    <p:extLst>
      <p:ext uri="{BB962C8B-B14F-4D97-AF65-F5344CB8AC3E}">
        <p14:creationId xmlns:p14="http://schemas.microsoft.com/office/powerpoint/2010/main" val="23559468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91FD-BCB2-45AA-440D-128D06DF69CF}"/>
              </a:ext>
            </a:extLst>
          </p:cNvPr>
          <p:cNvSpPr>
            <a:spLocks noGrp="1"/>
          </p:cNvSpPr>
          <p:nvPr>
            <p:ph type="title"/>
          </p:nvPr>
        </p:nvSpPr>
        <p:spPr/>
        <p:txBody>
          <a:bodyPr/>
          <a:lstStyle/>
          <a:p>
            <a:r>
              <a:rPr lang="en-US" dirty="0"/>
              <a:t>Unsuccessful findings by using higher order derivatives</a:t>
            </a:r>
          </a:p>
        </p:txBody>
      </p:sp>
      <p:pic>
        <p:nvPicPr>
          <p:cNvPr id="5" name="Content Placeholder 4">
            <a:extLst>
              <a:ext uri="{FF2B5EF4-FFF2-40B4-BE49-F238E27FC236}">
                <a16:creationId xmlns:a16="http://schemas.microsoft.com/office/drawing/2014/main" id="{ECF0076E-F2BE-46AB-B714-54D3D22B4CE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7972" y="1835770"/>
            <a:ext cx="9829057" cy="4772852"/>
          </a:xfrm>
        </p:spPr>
      </p:pic>
    </p:spTree>
    <p:extLst>
      <p:ext uri="{BB962C8B-B14F-4D97-AF65-F5344CB8AC3E}">
        <p14:creationId xmlns:p14="http://schemas.microsoft.com/office/powerpoint/2010/main" val="2739985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4379-3344-D9FD-D3D3-1F6E6A5AA934}"/>
              </a:ext>
            </a:extLst>
          </p:cNvPr>
          <p:cNvSpPr>
            <a:spLocks noGrp="1"/>
          </p:cNvSpPr>
          <p:nvPr>
            <p:ph type="title"/>
          </p:nvPr>
        </p:nvSpPr>
        <p:spPr>
          <a:xfrm>
            <a:off x="7190882" y="1139964"/>
            <a:ext cx="4868779" cy="1325563"/>
          </a:xfrm>
        </p:spPr>
        <p:txBody>
          <a:bodyPr>
            <a:normAutofit/>
          </a:bodyPr>
          <a:lstStyle/>
          <a:p>
            <a:r>
              <a:rPr lang="en-US" sz="4000" i="1" dirty="0">
                <a:solidFill>
                  <a:schemeClr val="tx2">
                    <a:lumMod val="50000"/>
                  </a:schemeClr>
                </a:solidFill>
              </a:rPr>
              <a:t>Fluid Dynamics</a:t>
            </a:r>
          </a:p>
        </p:txBody>
      </p:sp>
      <p:sp>
        <p:nvSpPr>
          <p:cNvPr id="3" name="Content Placeholder 2">
            <a:extLst>
              <a:ext uri="{FF2B5EF4-FFF2-40B4-BE49-F238E27FC236}">
                <a16:creationId xmlns:a16="http://schemas.microsoft.com/office/drawing/2014/main" id="{3B6459CD-1060-AE70-A3E6-0F9C29451C1B}"/>
              </a:ext>
            </a:extLst>
          </p:cNvPr>
          <p:cNvSpPr>
            <a:spLocks noGrp="1"/>
          </p:cNvSpPr>
          <p:nvPr>
            <p:ph idx="1"/>
          </p:nvPr>
        </p:nvSpPr>
        <p:spPr>
          <a:xfrm>
            <a:off x="6913089" y="2503487"/>
            <a:ext cx="4604084" cy="4351338"/>
          </a:xfrm>
        </p:spPr>
        <p:txBody>
          <a:bodyPr/>
          <a:lstStyle/>
          <a:p>
            <a:r>
              <a:rPr lang="en-US" dirty="0"/>
              <a:t>Edge detection techniques are employed in the analysis of flow visualization images, such as those obtained from particle image velocimetry (PIV) or schlieren imaging. Edge detection helps in identifying and tracking flow patterns, shocks, and other features in fluid flows.</a:t>
            </a:r>
          </a:p>
        </p:txBody>
      </p:sp>
      <p:pic>
        <p:nvPicPr>
          <p:cNvPr id="2050" name="Picture 2" descr="PIV – Particle Image Velocimetry | SVA">
            <a:extLst>
              <a:ext uri="{FF2B5EF4-FFF2-40B4-BE49-F238E27FC236}">
                <a16:creationId xmlns:a16="http://schemas.microsoft.com/office/drawing/2014/main" id="{852FC659-8D54-1393-C15A-461B926017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60" y="2323337"/>
            <a:ext cx="5685868" cy="4264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2F557B-5B14-A532-59D3-0C91CD446EBE}"/>
              </a:ext>
            </a:extLst>
          </p:cNvPr>
          <p:cNvSpPr txBox="1"/>
          <p:nvPr/>
        </p:nvSpPr>
        <p:spPr>
          <a:xfrm>
            <a:off x="195420" y="255584"/>
            <a:ext cx="10041807" cy="769441"/>
          </a:xfrm>
          <a:prstGeom prst="rect">
            <a:avLst/>
          </a:prstGeom>
          <a:noFill/>
        </p:spPr>
        <p:txBody>
          <a:bodyPr wrap="square" rtlCol="0">
            <a:spAutoFit/>
          </a:bodyPr>
          <a:lstStyle/>
          <a:p>
            <a:r>
              <a:rPr lang="en-US" sz="4400" dirty="0"/>
              <a:t>Derivatives in real-world scenarios</a:t>
            </a:r>
          </a:p>
        </p:txBody>
      </p:sp>
    </p:spTree>
    <p:extLst>
      <p:ext uri="{BB962C8B-B14F-4D97-AF65-F5344CB8AC3E}">
        <p14:creationId xmlns:p14="http://schemas.microsoft.com/office/powerpoint/2010/main" val="406217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01805-347D-AC1A-E5B9-FD4D08B842F8}"/>
              </a:ext>
            </a:extLst>
          </p:cNvPr>
          <p:cNvSpPr>
            <a:spLocks noGrp="1"/>
          </p:cNvSpPr>
          <p:nvPr>
            <p:ph type="title"/>
          </p:nvPr>
        </p:nvSpPr>
        <p:spPr/>
        <p:txBody>
          <a:bodyPr>
            <a:normAutofit fontScale="90000"/>
          </a:bodyPr>
          <a:lstStyle/>
          <a:p>
            <a:r>
              <a:rPr lang="en-US" dirty="0">
                <a:solidFill>
                  <a:schemeClr val="tx2">
                    <a:lumMod val="50000"/>
                  </a:schemeClr>
                </a:solidFill>
              </a:rPr>
              <a:t>Edge Detection in Scanning Electron Microscope (SEM) Images using Various Algorithms.</a:t>
            </a:r>
          </a:p>
        </p:txBody>
      </p:sp>
      <p:sp>
        <p:nvSpPr>
          <p:cNvPr id="3" name="Content Placeholder 2">
            <a:extLst>
              <a:ext uri="{FF2B5EF4-FFF2-40B4-BE49-F238E27FC236}">
                <a16:creationId xmlns:a16="http://schemas.microsoft.com/office/drawing/2014/main" id="{12D4AB2F-266F-9E9D-474A-BBB97B1E30A1}"/>
              </a:ext>
            </a:extLst>
          </p:cNvPr>
          <p:cNvSpPr>
            <a:spLocks noGrp="1"/>
          </p:cNvSpPr>
          <p:nvPr>
            <p:ph idx="1"/>
          </p:nvPr>
        </p:nvSpPr>
        <p:spPr>
          <a:xfrm>
            <a:off x="409936" y="1967916"/>
            <a:ext cx="5014732" cy="4351338"/>
          </a:xfrm>
        </p:spPr>
        <p:txBody>
          <a:bodyPr>
            <a:normAutofit fontScale="85000" lnSpcReduction="20000"/>
          </a:bodyPr>
          <a:lstStyle/>
          <a:p>
            <a:r>
              <a:rPr lang="en-US" b="0" i="0" dirty="0">
                <a:solidFill>
                  <a:srgbClr val="333333"/>
                </a:solidFill>
                <a:effectLst/>
                <a:highlight>
                  <a:srgbClr val="EA9AEA"/>
                </a:highlight>
                <a:latin typeface="HelveticaNeue Regular"/>
              </a:rPr>
              <a:t>Sobel, Laplacian, and Hough Transform detection algorithm is used to detect the edges and remove noise at the same time in SEM images for both metal and non-metal images. To compare these algorithms by using various parameters like the speed of execution, noise removal, and accuracy in edge detection. Laplacian gives better result compared to other detection algorithms in terms of voids, boundary, lines or curves and orientation detection. </a:t>
            </a:r>
            <a:endParaRPr lang="en-US" dirty="0">
              <a:highlight>
                <a:srgbClr val="EA9AEA"/>
              </a:highlight>
            </a:endParaRPr>
          </a:p>
        </p:txBody>
      </p:sp>
      <p:pic>
        <p:nvPicPr>
          <p:cNvPr id="1028" name="Picture 4" descr="Scanning Electron Microscope - an overview | ScienceDirect Topics">
            <a:extLst>
              <a:ext uri="{FF2B5EF4-FFF2-40B4-BE49-F238E27FC236}">
                <a16:creationId xmlns:a16="http://schemas.microsoft.com/office/drawing/2014/main" id="{62F627BA-21EE-02EA-5A9C-7F567E340C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2893" y="2028683"/>
            <a:ext cx="5014732" cy="4029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4789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96360-6FB3-9E0C-D1A8-94CBFA26A51F}"/>
              </a:ext>
            </a:extLst>
          </p:cNvPr>
          <p:cNvSpPr>
            <a:spLocks noGrp="1"/>
          </p:cNvSpPr>
          <p:nvPr>
            <p:ph type="title"/>
          </p:nvPr>
        </p:nvSpPr>
        <p:spPr/>
        <p:txBody>
          <a:bodyPr>
            <a:normAutofit/>
          </a:bodyPr>
          <a:lstStyle/>
          <a:p>
            <a:r>
              <a:rPr lang="en-US" sz="4800" b="1" dirty="0"/>
              <a:t>Digital Images, Edges, and Derivatives</a:t>
            </a:r>
          </a:p>
        </p:txBody>
      </p:sp>
      <p:sp>
        <p:nvSpPr>
          <p:cNvPr id="3" name="Content Placeholder 2">
            <a:extLst>
              <a:ext uri="{FF2B5EF4-FFF2-40B4-BE49-F238E27FC236}">
                <a16:creationId xmlns:a16="http://schemas.microsoft.com/office/drawing/2014/main" id="{F3A8A808-05A2-01DA-7170-CF4BCCF2285F}"/>
              </a:ext>
            </a:extLst>
          </p:cNvPr>
          <p:cNvSpPr>
            <a:spLocks noGrp="1"/>
          </p:cNvSpPr>
          <p:nvPr>
            <p:ph idx="1"/>
          </p:nvPr>
        </p:nvSpPr>
        <p:spPr>
          <a:xfrm>
            <a:off x="838199" y="1825624"/>
            <a:ext cx="14369717" cy="6211471"/>
          </a:xfrm>
        </p:spPr>
        <p:txBody>
          <a:bodyPr/>
          <a:lstStyle/>
          <a:p>
            <a:r>
              <a:rPr lang="en-US" sz="3200" dirty="0"/>
              <a:t>Edge is a rapid change in image intensity in a small region.</a:t>
            </a:r>
          </a:p>
          <a:p>
            <a:endParaRPr lang="en-US" dirty="0"/>
          </a:p>
        </p:txBody>
      </p:sp>
      <p:pic>
        <p:nvPicPr>
          <p:cNvPr id="1026" name="Picture 2" descr="White and black - White and black updated their cover photo.">
            <a:extLst>
              <a:ext uri="{FF2B5EF4-FFF2-40B4-BE49-F238E27FC236}">
                <a16:creationId xmlns:a16="http://schemas.microsoft.com/office/drawing/2014/main" id="{0532B45D-CF15-428A-BA8A-EEB12FE365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6623154" y="2775765"/>
            <a:ext cx="3760099" cy="3457063"/>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F0A2F4EE-3ACE-7F07-F3D0-8B7BF9656137}"/>
              </a:ext>
            </a:extLst>
          </p:cNvPr>
          <p:cNvSpPr/>
          <p:nvPr/>
        </p:nvSpPr>
        <p:spPr>
          <a:xfrm>
            <a:off x="8320838" y="4367462"/>
            <a:ext cx="666752" cy="216639"/>
          </a:xfrm>
          <a:prstGeom prst="rightArrow">
            <a:avLst/>
          </a:prstGeom>
          <a:solidFill>
            <a:srgbClr val="C00000"/>
          </a:solidFill>
          <a:effectLst>
            <a:innerShdw blurRad="63500" dist="50800" dir="18900000">
              <a:prstClr val="black">
                <a:alpha val="50000"/>
              </a:prstClr>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C00000"/>
              </a:solidFill>
              <a:highlight>
                <a:srgbClr val="FFFF00"/>
              </a:highlight>
            </a:endParaRPr>
          </a:p>
        </p:txBody>
      </p:sp>
      <p:sp>
        <p:nvSpPr>
          <p:cNvPr id="9" name="TextBox 8">
            <a:extLst>
              <a:ext uri="{FF2B5EF4-FFF2-40B4-BE49-F238E27FC236}">
                <a16:creationId xmlns:a16="http://schemas.microsoft.com/office/drawing/2014/main" id="{E8DFA784-FE70-6DB9-9509-35C32A2920B7}"/>
              </a:ext>
            </a:extLst>
          </p:cNvPr>
          <p:cNvSpPr txBox="1"/>
          <p:nvPr/>
        </p:nvSpPr>
        <p:spPr>
          <a:xfrm>
            <a:off x="1058666" y="3543109"/>
            <a:ext cx="3892446" cy="1815882"/>
          </a:xfrm>
          <a:prstGeom prst="rect">
            <a:avLst/>
          </a:prstGeom>
          <a:gradFill flip="none" rotWithShape="1">
            <a:gsLst>
              <a:gs pos="56000">
                <a:srgbClr val="E57FE5"/>
              </a:gs>
              <a:gs pos="4000">
                <a:schemeClr val="accent1">
                  <a:tint val="44500"/>
                  <a:satMod val="160000"/>
                </a:schemeClr>
              </a:gs>
            </a:gsLst>
            <a:lin ang="2700000" scaled="1"/>
            <a:tileRect/>
          </a:gradFill>
          <a:ln>
            <a:solidFill>
              <a:srgbClr val="990099"/>
            </a:solidFill>
          </a:ln>
          <a:effectLst>
            <a:glow rad="101600">
              <a:srgbClr val="990099">
                <a:alpha val="60000"/>
              </a:srgbClr>
            </a:glow>
          </a:effectLst>
        </p:spPr>
        <p:txBody>
          <a:bodyPr wrap="square" rtlCol="0">
            <a:spAutoFit/>
          </a:bodyPr>
          <a:lstStyle/>
          <a:p>
            <a:r>
              <a:rPr lang="en-US" sz="2800" i="1" dirty="0">
                <a:solidFill>
                  <a:srgbClr val="002060"/>
                </a:solidFill>
              </a:rPr>
              <a:t>The boundary between black and white represents a clear and sharp edge.</a:t>
            </a:r>
          </a:p>
        </p:txBody>
      </p:sp>
    </p:spTree>
    <p:extLst>
      <p:ext uri="{BB962C8B-B14F-4D97-AF65-F5344CB8AC3E}">
        <p14:creationId xmlns:p14="http://schemas.microsoft.com/office/powerpoint/2010/main" val="755100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2FB14-86D4-C4EC-0310-87D32F36FC81}"/>
              </a:ext>
            </a:extLst>
          </p:cNvPr>
          <p:cNvSpPr>
            <a:spLocks noGrp="1"/>
          </p:cNvSpPr>
          <p:nvPr>
            <p:ph type="title"/>
          </p:nvPr>
        </p:nvSpPr>
        <p:spPr/>
        <p:txBody>
          <a:bodyPr/>
          <a:lstStyle/>
          <a:p>
            <a:r>
              <a:rPr lang="en-US" dirty="0"/>
              <a:t>Visual representation for</a:t>
            </a:r>
            <a:r>
              <a:rPr lang="en-US" dirty="0">
                <a:solidFill>
                  <a:schemeClr val="tx2">
                    <a:lumMod val="50000"/>
                  </a:schemeClr>
                </a:solidFill>
              </a:rPr>
              <a:t> Scanning Electron Microscope </a:t>
            </a:r>
            <a:endParaRPr lang="en-US" dirty="0"/>
          </a:p>
        </p:txBody>
      </p:sp>
      <p:pic>
        <p:nvPicPr>
          <p:cNvPr id="9" name="Content Placeholder 8">
            <a:extLst>
              <a:ext uri="{FF2B5EF4-FFF2-40B4-BE49-F238E27FC236}">
                <a16:creationId xmlns:a16="http://schemas.microsoft.com/office/drawing/2014/main" id="{C807751A-ADF9-C112-EBB7-23FA318B375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1404" y="1839995"/>
            <a:ext cx="9629191" cy="4814596"/>
          </a:xfrm>
        </p:spPr>
      </p:pic>
    </p:spTree>
    <p:extLst>
      <p:ext uri="{BB962C8B-B14F-4D97-AF65-F5344CB8AC3E}">
        <p14:creationId xmlns:p14="http://schemas.microsoft.com/office/powerpoint/2010/main" val="98946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48E2F-B580-04A8-6444-D5F8C2F8A75B}"/>
              </a:ext>
            </a:extLst>
          </p:cNvPr>
          <p:cNvSpPr>
            <a:spLocks noGrp="1"/>
          </p:cNvSpPr>
          <p:nvPr>
            <p:ph type="title"/>
          </p:nvPr>
        </p:nvSpPr>
        <p:spPr/>
        <p:txBody>
          <a:bodyPr/>
          <a:lstStyle/>
          <a:p>
            <a:r>
              <a:rPr lang="en-US" b="1" dirty="0">
                <a:solidFill>
                  <a:schemeClr val="tx2">
                    <a:lumMod val="50000"/>
                  </a:schemeClr>
                </a:solidFill>
              </a:rPr>
              <a:t>Digital Images, Features, and Linear Combinations of Derivatives</a:t>
            </a:r>
          </a:p>
        </p:txBody>
      </p:sp>
      <p:sp>
        <p:nvSpPr>
          <p:cNvPr id="3" name="Content Placeholder 2">
            <a:extLst>
              <a:ext uri="{FF2B5EF4-FFF2-40B4-BE49-F238E27FC236}">
                <a16:creationId xmlns:a16="http://schemas.microsoft.com/office/drawing/2014/main" id="{ACD620A3-9FEF-EEAF-4203-CA4071F41161}"/>
              </a:ext>
            </a:extLst>
          </p:cNvPr>
          <p:cNvSpPr>
            <a:spLocks noGrp="1"/>
          </p:cNvSpPr>
          <p:nvPr>
            <p:ph idx="1"/>
          </p:nvPr>
        </p:nvSpPr>
        <p:spPr/>
        <p:txBody>
          <a:bodyPr/>
          <a:lstStyle/>
          <a:p>
            <a:r>
              <a:rPr lang="en-US" b="0" i="0" dirty="0">
                <a:solidFill>
                  <a:srgbClr val="0D0D0D"/>
                </a:solidFill>
                <a:effectLst/>
                <a:highlight>
                  <a:srgbClr val="EA9AEA"/>
                </a:highlight>
                <a:latin typeface="Söhne"/>
              </a:rPr>
              <a:t>Linear combinations of derivatives can be employed for edge detection. That involves convolving the image with derivative kernels, such as Sobel to compute the first-order derivatives in different directions. Derivative represents the rate of change of pixel intensities in the image along different axes.</a:t>
            </a:r>
            <a:endParaRPr lang="en-US" dirty="0">
              <a:highlight>
                <a:srgbClr val="EA9AEA"/>
              </a:highlight>
            </a:endParaRPr>
          </a:p>
        </p:txBody>
      </p:sp>
    </p:spTree>
    <p:extLst>
      <p:ext uri="{BB962C8B-B14F-4D97-AF65-F5344CB8AC3E}">
        <p14:creationId xmlns:p14="http://schemas.microsoft.com/office/powerpoint/2010/main" val="6076724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5190DB-1CAF-2BC6-4749-731A1719258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AE8096E-D4E2-23FF-129A-8B478A1145E3}"/>
              </a:ext>
            </a:extLst>
          </p:cNvPr>
          <p:cNvSpPr>
            <a:spLocks noGrp="1"/>
          </p:cNvSpPr>
          <p:nvPr>
            <p:ph idx="1"/>
          </p:nvPr>
        </p:nvSpPr>
        <p:spPr/>
        <p:txBody>
          <a:bodyPr/>
          <a:lstStyle/>
          <a:p>
            <a:r>
              <a:rPr lang="en-US" b="0" i="0" dirty="0">
                <a:solidFill>
                  <a:schemeClr val="tx2">
                    <a:lumMod val="50000"/>
                  </a:schemeClr>
                </a:solidFill>
                <a:effectLst/>
                <a:highlight>
                  <a:srgbClr val="EA9AEA"/>
                </a:highlight>
                <a:latin typeface="Söhne"/>
              </a:rPr>
              <a:t>Linear combinations of derivatives can be effectively utilized not only for edge detection but also for extracting various other features from digital images.  For example:</a:t>
            </a:r>
          </a:p>
          <a:p>
            <a:r>
              <a:rPr lang="en-US" dirty="0"/>
              <a:t>Blob detection</a:t>
            </a:r>
          </a:p>
          <a:p>
            <a:r>
              <a:rPr lang="en-US" dirty="0"/>
              <a:t>Curvature estimation</a:t>
            </a:r>
          </a:p>
          <a:p>
            <a:r>
              <a:rPr lang="en-US" dirty="0"/>
              <a:t>Corner detection</a:t>
            </a:r>
          </a:p>
          <a:p>
            <a:endParaRPr lang="en-US" dirty="0"/>
          </a:p>
        </p:txBody>
      </p:sp>
    </p:spTree>
    <p:extLst>
      <p:ext uri="{BB962C8B-B14F-4D97-AF65-F5344CB8AC3E}">
        <p14:creationId xmlns:p14="http://schemas.microsoft.com/office/powerpoint/2010/main" val="3059965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8B3B5-81C2-EC3A-F04D-A519865FE062}"/>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12B2454-7127-02B0-CF45-52835531173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8469" y="1420469"/>
            <a:ext cx="10875062" cy="5437531"/>
          </a:xfrm>
        </p:spPr>
      </p:pic>
      <p:sp>
        <p:nvSpPr>
          <p:cNvPr id="6" name="TextBox 5">
            <a:extLst>
              <a:ext uri="{FF2B5EF4-FFF2-40B4-BE49-F238E27FC236}">
                <a16:creationId xmlns:a16="http://schemas.microsoft.com/office/drawing/2014/main" id="{D8D20BA0-F6BD-E119-95BE-0AC0B86737BA}"/>
              </a:ext>
            </a:extLst>
          </p:cNvPr>
          <p:cNvSpPr txBox="1"/>
          <p:nvPr/>
        </p:nvSpPr>
        <p:spPr>
          <a:xfrm>
            <a:off x="2350601" y="365125"/>
            <a:ext cx="6148136" cy="954107"/>
          </a:xfrm>
          <a:prstGeom prst="rect">
            <a:avLst/>
          </a:prstGeom>
          <a:noFill/>
        </p:spPr>
        <p:txBody>
          <a:bodyPr wrap="square" rtlCol="0">
            <a:spAutoFit/>
          </a:bodyPr>
          <a:lstStyle/>
          <a:p>
            <a:r>
              <a:rPr lang="en-US" sz="2800" dirty="0"/>
              <a:t>Successful choice of coefficients</a:t>
            </a:r>
            <a:br>
              <a:rPr lang="en-US" sz="2800" dirty="0"/>
            </a:br>
            <a:r>
              <a:rPr lang="en-US" sz="2800" dirty="0"/>
              <a:t>(a=0.7, b=0.3) and derivatives</a:t>
            </a:r>
          </a:p>
        </p:txBody>
      </p:sp>
    </p:spTree>
    <p:extLst>
      <p:ext uri="{BB962C8B-B14F-4D97-AF65-F5344CB8AC3E}">
        <p14:creationId xmlns:p14="http://schemas.microsoft.com/office/powerpoint/2010/main" val="4213848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A5D59-B04D-EE55-D8E4-DA68D88284E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03D3810C-2FD8-7E73-23EB-3645B3DCB5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7295" y="1825625"/>
            <a:ext cx="8757410" cy="4351338"/>
          </a:xfrm>
        </p:spPr>
      </p:pic>
      <p:sp>
        <p:nvSpPr>
          <p:cNvPr id="6" name="TextBox 5">
            <a:extLst>
              <a:ext uri="{FF2B5EF4-FFF2-40B4-BE49-F238E27FC236}">
                <a16:creationId xmlns:a16="http://schemas.microsoft.com/office/drawing/2014/main" id="{EB83FC53-AD15-74A9-BA10-824736208ACA}"/>
              </a:ext>
            </a:extLst>
          </p:cNvPr>
          <p:cNvSpPr txBox="1"/>
          <p:nvPr/>
        </p:nvSpPr>
        <p:spPr>
          <a:xfrm>
            <a:off x="4745618" y="550852"/>
            <a:ext cx="5590573" cy="954107"/>
          </a:xfrm>
          <a:prstGeom prst="rect">
            <a:avLst/>
          </a:prstGeom>
          <a:noFill/>
        </p:spPr>
        <p:txBody>
          <a:bodyPr wrap="square" rtlCol="0">
            <a:spAutoFit/>
          </a:bodyPr>
          <a:lstStyle/>
          <a:p>
            <a:r>
              <a:rPr lang="en-US" sz="2800" dirty="0"/>
              <a:t>Unsuccessful choice of coefficients and derivatives</a:t>
            </a:r>
          </a:p>
        </p:txBody>
      </p:sp>
    </p:spTree>
    <p:extLst>
      <p:ext uri="{BB962C8B-B14F-4D97-AF65-F5344CB8AC3E}">
        <p14:creationId xmlns:p14="http://schemas.microsoft.com/office/powerpoint/2010/main" val="1257405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EAE32-6AD7-EA46-1FAB-090D6D2C19E2}"/>
              </a:ext>
            </a:extLst>
          </p:cNvPr>
          <p:cNvSpPr>
            <a:spLocks noGrp="1"/>
          </p:cNvSpPr>
          <p:nvPr>
            <p:ph type="title"/>
          </p:nvPr>
        </p:nvSpPr>
        <p:spPr/>
        <p:txBody>
          <a:bodyPr/>
          <a:lstStyle/>
          <a:p>
            <a:pPr algn="ctr"/>
            <a:r>
              <a:rPr lang="en-US" dirty="0"/>
              <a:t>Thank you!</a:t>
            </a:r>
          </a:p>
        </p:txBody>
      </p:sp>
      <p:sp>
        <p:nvSpPr>
          <p:cNvPr id="3" name="Content Placeholder 2">
            <a:extLst>
              <a:ext uri="{FF2B5EF4-FFF2-40B4-BE49-F238E27FC236}">
                <a16:creationId xmlns:a16="http://schemas.microsoft.com/office/drawing/2014/main" id="{F96790BE-F3B7-48A3-2A7E-207DE5CFAD31}"/>
              </a:ext>
            </a:extLst>
          </p:cNvPr>
          <p:cNvSpPr>
            <a:spLocks noGrp="1"/>
          </p:cNvSpPr>
          <p:nvPr>
            <p:ph idx="1"/>
          </p:nvPr>
        </p:nvSpPr>
        <p:spPr/>
        <p:txBody>
          <a:bodyPr/>
          <a:lstStyle/>
          <a:p>
            <a:pPr marL="0" indent="0">
              <a:buNone/>
            </a:pPr>
            <a:endParaRPr lang="en-US" dirty="0"/>
          </a:p>
        </p:txBody>
      </p:sp>
    </p:spTree>
    <p:extLst>
      <p:ext uri="{BB962C8B-B14F-4D97-AF65-F5344CB8AC3E}">
        <p14:creationId xmlns:p14="http://schemas.microsoft.com/office/powerpoint/2010/main" val="2172175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8C450-B929-37D2-11F2-9A5544F47055}"/>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A7D05EA-110E-A2EA-8142-4CC9F671DD5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438805"/>
            <a:ext cx="12192000" cy="6054070"/>
          </a:xfrm>
        </p:spPr>
      </p:pic>
    </p:spTree>
    <p:extLst>
      <p:ext uri="{BB962C8B-B14F-4D97-AF65-F5344CB8AC3E}">
        <p14:creationId xmlns:p14="http://schemas.microsoft.com/office/powerpoint/2010/main" val="3962962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7A9ED-E56C-9A30-0841-82A8B3E1992E}"/>
              </a:ext>
            </a:extLst>
          </p:cNvPr>
          <p:cNvSpPr>
            <a:spLocks noGrp="1"/>
          </p:cNvSpPr>
          <p:nvPr>
            <p:ph type="title"/>
          </p:nvPr>
        </p:nvSpPr>
        <p:spPr/>
        <p:txBody>
          <a:bodyPr/>
          <a:lstStyle/>
          <a:p>
            <a:r>
              <a:rPr lang="en-US" b="1" dirty="0"/>
              <a:t>Edge detection in one dimension</a:t>
            </a:r>
          </a:p>
        </p:txBody>
      </p:sp>
      <p:pic>
        <p:nvPicPr>
          <p:cNvPr id="5" name="Content Placeholder 4">
            <a:extLst>
              <a:ext uri="{FF2B5EF4-FFF2-40B4-BE49-F238E27FC236}">
                <a16:creationId xmlns:a16="http://schemas.microsoft.com/office/drawing/2014/main" id="{947A4EE3-69C9-7BBE-15DE-24D14B476D3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6377155" cy="4893082"/>
          </a:xfrm>
        </p:spPr>
      </p:pic>
      <p:cxnSp>
        <p:nvCxnSpPr>
          <p:cNvPr id="7" name="Straight Connector 6">
            <a:extLst>
              <a:ext uri="{FF2B5EF4-FFF2-40B4-BE49-F238E27FC236}">
                <a16:creationId xmlns:a16="http://schemas.microsoft.com/office/drawing/2014/main" id="{A7381C91-912C-A305-DC68-3E9976778D01}"/>
              </a:ext>
            </a:extLst>
          </p:cNvPr>
          <p:cNvCxnSpPr>
            <a:cxnSpLocks/>
          </p:cNvCxnSpPr>
          <p:nvPr/>
        </p:nvCxnSpPr>
        <p:spPr>
          <a:xfrm>
            <a:off x="4120587" y="2336735"/>
            <a:ext cx="0" cy="3739974"/>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2" name="TextBox 11">
            <a:extLst>
              <a:ext uri="{FF2B5EF4-FFF2-40B4-BE49-F238E27FC236}">
                <a16:creationId xmlns:a16="http://schemas.microsoft.com/office/drawing/2014/main" id="{4EDDF1E8-862E-EA28-BEF5-D23A504B8736}"/>
              </a:ext>
            </a:extLst>
          </p:cNvPr>
          <p:cNvSpPr txBox="1"/>
          <p:nvPr/>
        </p:nvSpPr>
        <p:spPr>
          <a:xfrm>
            <a:off x="7444203" y="2336735"/>
            <a:ext cx="1840374" cy="1200329"/>
          </a:xfrm>
          <a:prstGeom prst="rect">
            <a:avLst/>
          </a:prstGeom>
          <a:solidFill>
            <a:srgbClr val="EA9AEA">
              <a:alpha val="70000"/>
            </a:srgbClr>
          </a:solidFill>
          <a:effectLst>
            <a:glow rad="228600">
              <a:schemeClr val="accent4">
                <a:satMod val="175000"/>
                <a:alpha val="40000"/>
              </a:schemeClr>
            </a:glow>
            <a:outerShdw blurRad="50800" dist="50800" dir="5400000" algn="ctr" rotWithShape="0">
              <a:schemeClr val="accent4">
                <a:lumMod val="60000"/>
                <a:lumOff val="40000"/>
              </a:schemeClr>
            </a:outerShdw>
          </a:effectLst>
        </p:spPr>
        <p:txBody>
          <a:bodyPr wrap="square" rtlCol="0">
            <a:spAutoFit/>
          </a:bodyPr>
          <a:lstStyle/>
          <a:p>
            <a:r>
              <a:rPr lang="en-US" dirty="0"/>
              <a:t>Edge is here for this one-dimensional function:</a:t>
            </a:r>
          </a:p>
        </p:txBody>
      </p:sp>
      <p:cxnSp>
        <p:nvCxnSpPr>
          <p:cNvPr id="15" name="Connector: Elbow 14">
            <a:extLst>
              <a:ext uri="{FF2B5EF4-FFF2-40B4-BE49-F238E27FC236}">
                <a16:creationId xmlns:a16="http://schemas.microsoft.com/office/drawing/2014/main" id="{54BD1DAB-A507-B78C-FD59-9FA6D580A21B}"/>
              </a:ext>
            </a:extLst>
          </p:cNvPr>
          <p:cNvCxnSpPr>
            <a:cxnSpLocks/>
          </p:cNvCxnSpPr>
          <p:nvPr/>
        </p:nvCxnSpPr>
        <p:spPr>
          <a:xfrm rot="10800000" flipV="1">
            <a:off x="4284314" y="3738623"/>
            <a:ext cx="3787100" cy="444488"/>
          </a:xfrm>
          <a:prstGeom prst="bentConnector3">
            <a:avLst>
              <a:gd name="adj1" fmla="val 50000"/>
            </a:avLst>
          </a:prstGeom>
          <a:ln>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44281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148B2EB-E396-8460-1B48-916E459113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279" y="1791978"/>
            <a:ext cx="6592650" cy="4944488"/>
          </a:xfrm>
        </p:spPr>
      </p:pic>
      <p:sp>
        <p:nvSpPr>
          <p:cNvPr id="6" name="TextBox 5">
            <a:extLst>
              <a:ext uri="{FF2B5EF4-FFF2-40B4-BE49-F238E27FC236}">
                <a16:creationId xmlns:a16="http://schemas.microsoft.com/office/drawing/2014/main" id="{4A11A215-E096-063D-CDF8-2CD62555721C}"/>
              </a:ext>
            </a:extLst>
          </p:cNvPr>
          <p:cNvSpPr txBox="1"/>
          <p:nvPr/>
        </p:nvSpPr>
        <p:spPr>
          <a:xfrm>
            <a:off x="1121877" y="476245"/>
            <a:ext cx="6006201" cy="830997"/>
          </a:xfrm>
          <a:prstGeom prst="rect">
            <a:avLst/>
          </a:prstGeom>
          <a:solidFill>
            <a:srgbClr val="E57FE5">
              <a:alpha val="96000"/>
            </a:srgbClr>
          </a:solidFill>
          <a:effectLst>
            <a:glow rad="101600">
              <a:srgbClr val="990099">
                <a:alpha val="60000"/>
              </a:srgbClr>
            </a:glow>
          </a:effectLst>
        </p:spPr>
        <p:txBody>
          <a:bodyPr wrap="square" rtlCol="0">
            <a:spAutoFit/>
          </a:bodyPr>
          <a:lstStyle/>
          <a:p>
            <a:r>
              <a:rPr lang="en-US" sz="2400" dirty="0"/>
              <a:t>Local extrema indicates edges when we use the first derivative</a:t>
            </a:r>
          </a:p>
        </p:txBody>
      </p:sp>
      <p:sp>
        <p:nvSpPr>
          <p:cNvPr id="7" name="TextBox 6">
            <a:extLst>
              <a:ext uri="{FF2B5EF4-FFF2-40B4-BE49-F238E27FC236}">
                <a16:creationId xmlns:a16="http://schemas.microsoft.com/office/drawing/2014/main" id="{4784AA3A-3EBE-3C43-505C-34EFF318DDDA}"/>
              </a:ext>
            </a:extLst>
          </p:cNvPr>
          <p:cNvSpPr txBox="1"/>
          <p:nvPr/>
        </p:nvSpPr>
        <p:spPr>
          <a:xfrm>
            <a:off x="9044554" y="2835797"/>
            <a:ext cx="2321785" cy="461665"/>
          </a:xfrm>
          <a:prstGeom prst="rect">
            <a:avLst/>
          </a:prstGeom>
          <a:solidFill>
            <a:schemeClr val="accent4">
              <a:lumMod val="60000"/>
              <a:lumOff val="40000"/>
              <a:alpha val="54000"/>
            </a:schemeClr>
          </a:solidFill>
          <a:effectLst>
            <a:glow rad="228600">
              <a:schemeClr val="accent4">
                <a:satMod val="175000"/>
                <a:alpha val="40000"/>
              </a:schemeClr>
            </a:glow>
          </a:effectLst>
        </p:spPr>
        <p:txBody>
          <a:bodyPr wrap="square" rtlCol="0">
            <a:spAutoFit/>
          </a:bodyPr>
          <a:lstStyle/>
          <a:p>
            <a:r>
              <a:rPr lang="en-US" sz="2400" i="1" dirty="0"/>
              <a:t>Local Maxima</a:t>
            </a:r>
          </a:p>
        </p:txBody>
      </p:sp>
      <p:cxnSp>
        <p:nvCxnSpPr>
          <p:cNvPr id="9" name="Straight Connector 8">
            <a:extLst>
              <a:ext uri="{FF2B5EF4-FFF2-40B4-BE49-F238E27FC236}">
                <a16:creationId xmlns:a16="http://schemas.microsoft.com/office/drawing/2014/main" id="{F98757F9-BB86-3DBF-9849-FB63FCD4AFBC}"/>
              </a:ext>
            </a:extLst>
          </p:cNvPr>
          <p:cNvCxnSpPr>
            <a:cxnSpLocks/>
          </p:cNvCxnSpPr>
          <p:nvPr/>
        </p:nvCxnSpPr>
        <p:spPr>
          <a:xfrm>
            <a:off x="4386805" y="2453833"/>
            <a:ext cx="0" cy="3790708"/>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Connector: Elbow 12">
            <a:extLst>
              <a:ext uri="{FF2B5EF4-FFF2-40B4-BE49-F238E27FC236}">
                <a16:creationId xmlns:a16="http://schemas.microsoft.com/office/drawing/2014/main" id="{E755001C-19F9-8F66-4C24-CF46F3B11E63}"/>
              </a:ext>
            </a:extLst>
          </p:cNvPr>
          <p:cNvCxnSpPr>
            <a:cxnSpLocks/>
            <a:stCxn id="7" idx="2"/>
          </p:cNvCxnSpPr>
          <p:nvPr/>
        </p:nvCxnSpPr>
        <p:spPr>
          <a:xfrm rot="5400000" flipH="1">
            <a:off x="6965357" y="57373"/>
            <a:ext cx="768389" cy="5711791"/>
          </a:xfrm>
          <a:prstGeom prst="bentConnector4">
            <a:avLst>
              <a:gd name="adj1" fmla="val -29751"/>
              <a:gd name="adj2" fmla="val 60162"/>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21C54A6B-DCF5-A30A-2AD5-167337F07503}"/>
              </a:ext>
            </a:extLst>
          </p:cNvPr>
          <p:cNvSpPr/>
          <p:nvPr/>
        </p:nvSpPr>
        <p:spPr>
          <a:xfrm>
            <a:off x="4317671" y="2453833"/>
            <a:ext cx="175984" cy="150471"/>
          </a:xfrm>
          <a:prstGeom prst="ellipse">
            <a:avLst/>
          </a:prstGeom>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561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7F573E2-D8AC-1825-2F74-0F3E506CC2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6044" y="1526031"/>
            <a:ext cx="6628030" cy="4971022"/>
          </a:xfrm>
        </p:spPr>
      </p:pic>
      <p:sp>
        <p:nvSpPr>
          <p:cNvPr id="6" name="TextBox 5">
            <a:extLst>
              <a:ext uri="{FF2B5EF4-FFF2-40B4-BE49-F238E27FC236}">
                <a16:creationId xmlns:a16="http://schemas.microsoft.com/office/drawing/2014/main" id="{33CE3359-D75D-C776-37BE-DF570F505A43}"/>
              </a:ext>
            </a:extLst>
          </p:cNvPr>
          <p:cNvSpPr txBox="1"/>
          <p:nvPr/>
        </p:nvSpPr>
        <p:spPr>
          <a:xfrm>
            <a:off x="2478507" y="493295"/>
            <a:ext cx="9023684" cy="461665"/>
          </a:xfrm>
          <a:prstGeom prst="rect">
            <a:avLst/>
          </a:prstGeom>
          <a:solidFill>
            <a:srgbClr val="EA9AEA"/>
          </a:solidFill>
          <a:effectLst>
            <a:glow rad="228600">
              <a:schemeClr val="accent1">
                <a:satMod val="175000"/>
                <a:alpha val="40000"/>
              </a:schemeClr>
            </a:glow>
          </a:effectLst>
        </p:spPr>
        <p:txBody>
          <a:bodyPr wrap="square" rtlCol="0">
            <a:spAutoFit/>
          </a:bodyPr>
          <a:lstStyle/>
          <a:p>
            <a:r>
              <a:rPr lang="en-US" sz="2400" dirty="0"/>
              <a:t>Edge indicator is the zero-crossing for the second-order derivative</a:t>
            </a:r>
          </a:p>
        </p:txBody>
      </p:sp>
      <p:cxnSp>
        <p:nvCxnSpPr>
          <p:cNvPr id="8" name="Straight Connector 7">
            <a:extLst>
              <a:ext uri="{FF2B5EF4-FFF2-40B4-BE49-F238E27FC236}">
                <a16:creationId xmlns:a16="http://schemas.microsoft.com/office/drawing/2014/main" id="{F3FD7377-E104-BA97-A206-F40F334AC80C}"/>
              </a:ext>
            </a:extLst>
          </p:cNvPr>
          <p:cNvCxnSpPr/>
          <p:nvPr/>
        </p:nvCxnSpPr>
        <p:spPr>
          <a:xfrm>
            <a:off x="1383632" y="4018547"/>
            <a:ext cx="5161547" cy="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3831337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476E0-90A1-D786-04F9-21BB9A0BB6F5}"/>
              </a:ext>
            </a:extLst>
          </p:cNvPr>
          <p:cNvSpPr>
            <a:spLocks noGrp="1"/>
          </p:cNvSpPr>
          <p:nvPr>
            <p:ph type="title"/>
          </p:nvPr>
        </p:nvSpPr>
        <p:spPr>
          <a:xfrm>
            <a:off x="637163" y="-92584"/>
            <a:ext cx="10515600" cy="1325563"/>
          </a:xfrm>
        </p:spPr>
        <p:txBody>
          <a:bodyPr/>
          <a:lstStyle/>
          <a:p>
            <a:r>
              <a:rPr lang="en-US" b="1" dirty="0">
                <a:solidFill>
                  <a:srgbClr val="002060"/>
                </a:solidFill>
              </a:rPr>
              <a:t>Edge detection in two dimensions</a:t>
            </a:r>
          </a:p>
        </p:txBody>
      </p:sp>
      <p:pic>
        <p:nvPicPr>
          <p:cNvPr id="2050" name="Picture 2" descr="Gradient black to white by jocelynwangel on DeviantArt">
            <a:extLst>
              <a:ext uri="{FF2B5EF4-FFF2-40B4-BE49-F238E27FC236}">
                <a16:creationId xmlns:a16="http://schemas.microsoft.com/office/drawing/2014/main" id="{E6A845BE-3030-5538-1F8A-265F032449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5895" y="2313822"/>
            <a:ext cx="2842254" cy="287107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lack and White | Gates of the City">
            <a:extLst>
              <a:ext uri="{FF2B5EF4-FFF2-40B4-BE49-F238E27FC236}">
                <a16:creationId xmlns:a16="http://schemas.microsoft.com/office/drawing/2014/main" id="{B62B28B3-1973-354F-B89D-849E4862D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413" y="2324675"/>
            <a:ext cx="2842254" cy="28289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inear Gradient.">
            <a:extLst>
              <a:ext uri="{FF2B5EF4-FFF2-40B4-BE49-F238E27FC236}">
                <a16:creationId xmlns:a16="http://schemas.microsoft.com/office/drawing/2014/main" id="{6E563CB2-D287-EF9C-88B8-371C7FA303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17" t="2098" r="69235" b="3475"/>
          <a:stretch/>
        </p:blipFill>
        <p:spPr bwMode="auto">
          <a:xfrm rot="5400000">
            <a:off x="8814279" y="2215281"/>
            <a:ext cx="2828984" cy="302607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F28429A-0604-4D45-AC41-CA1FF0FC0800}"/>
              </a:ext>
            </a:extLst>
          </p:cNvPr>
          <p:cNvSpPr txBox="1"/>
          <p:nvPr/>
        </p:nvSpPr>
        <p:spPr>
          <a:xfrm>
            <a:off x="629598" y="1225416"/>
            <a:ext cx="10323095" cy="1231106"/>
          </a:xfrm>
          <a:prstGeom prst="rect">
            <a:avLst/>
          </a:prstGeom>
          <a:noFill/>
        </p:spPr>
        <p:txBody>
          <a:bodyPr wrap="square" rtlCol="0">
            <a:spAutoFit/>
          </a:bodyPr>
          <a:lstStyle/>
          <a:p>
            <a:r>
              <a:rPr lang="en-US" sz="2800" dirty="0"/>
              <a:t>We need to calculate the gradient of an image, which is a measure of change in image function, F(</a:t>
            </a:r>
            <a:r>
              <a:rPr lang="en-US" sz="2800" dirty="0" err="1"/>
              <a:t>x,y</a:t>
            </a:r>
            <a:r>
              <a:rPr lang="en-US" sz="2800" dirty="0"/>
              <a:t>) in x and y.</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2BB896-A1E9-4100-063B-4F67DA6E6EA1}"/>
                  </a:ext>
                </a:extLst>
              </p:cNvPr>
              <p:cNvSpPr txBox="1"/>
              <p:nvPr/>
            </p:nvSpPr>
            <p:spPr>
              <a:xfrm>
                <a:off x="633415" y="5442668"/>
                <a:ext cx="2523281" cy="643189"/>
              </a:xfrm>
              <a:prstGeom prst="rect">
                <a:avLst/>
              </a:prstGeom>
              <a:solidFill>
                <a:srgbClr val="EA9AEA"/>
              </a:solidFill>
              <a:effectLst>
                <a:glow rad="228600">
                  <a:srgbClr val="002060">
                    <a:alpha val="40000"/>
                  </a:srgbClr>
                </a:glow>
              </a:effectLst>
            </p:spPr>
            <p:txBody>
              <a:bodyPr wrap="square" rtlCol="0">
                <a:spAutoFit/>
              </a:bodyPr>
              <a:lstStyle/>
              <a:p>
                <a:r>
                  <a:rPr lang="en-US" sz="2400" dirty="0"/>
                  <a:t>∇f =</a:t>
                </a:r>
                <a14:m>
                  <m:oMath xmlns:m="http://schemas.openxmlformats.org/officeDocument/2006/math">
                    <m:d>
                      <m:dPr>
                        <m:begChr m:val="["/>
                        <m:endChr m:val="]"/>
                        <m:ctrlPr>
                          <a:rPr lang="en-US" sz="2400" b="0" i="1" smtClean="0">
                            <a:latin typeface="Cambria Math" panose="02040503050406030204" pitchFamily="18" charset="0"/>
                          </a:rPr>
                        </m:ctrlPr>
                      </m:dPr>
                      <m:e>
                        <m:f>
                          <m:fPr>
                            <m:ctrlPr>
                              <a:rPr lang="en-US" sz="2400" i="1" smtClean="0">
                                <a:latin typeface="Cambria Math" panose="02040503050406030204" pitchFamily="18" charset="0"/>
                              </a:rPr>
                            </m:ctrlPr>
                          </m:fPr>
                          <m:num>
                            <m:r>
                              <a:rPr lang="el-GR" sz="2400" i="1" smtClean="0">
                                <a:latin typeface="Cambria Math" panose="02040503050406030204" pitchFamily="18" charset="0"/>
                              </a:rPr>
                              <m:t>𝛿</m:t>
                            </m:r>
                            <m:r>
                              <a:rPr lang="en-US" sz="2400" b="0" i="1" smtClean="0">
                                <a:latin typeface="Cambria Math" panose="02040503050406030204" pitchFamily="18" charset="0"/>
                              </a:rPr>
                              <m:t>𝑓</m:t>
                            </m:r>
                          </m:num>
                          <m:den>
                            <m:r>
                              <a:rPr lang="el-GR" sz="2400" i="1" smtClean="0">
                                <a:latin typeface="Cambria Math" panose="02040503050406030204" pitchFamily="18" charset="0"/>
                              </a:rPr>
                              <m:t>𝛿</m:t>
                            </m:r>
                            <m:r>
                              <a:rPr lang="en-US" sz="2400" b="0" i="1" smtClean="0">
                                <a:latin typeface="Cambria Math" panose="02040503050406030204" pitchFamily="18" charset="0"/>
                              </a:rPr>
                              <m:t>𝑥</m:t>
                            </m:r>
                          </m:den>
                        </m:f>
                        <m:r>
                          <a:rPr lang="en-US" sz="2400" b="0" i="1" smtClean="0">
                            <a:latin typeface="Cambria Math" panose="02040503050406030204" pitchFamily="18" charset="0"/>
                          </a:rPr>
                          <m:t>, 0</m:t>
                        </m:r>
                      </m:e>
                    </m:d>
                  </m:oMath>
                </a14:m>
                <a:endParaRPr lang="en-US" sz="2400" dirty="0"/>
              </a:p>
            </p:txBody>
          </p:sp>
        </mc:Choice>
        <mc:Fallback xmlns="">
          <p:sp>
            <p:nvSpPr>
              <p:cNvPr id="5" name="TextBox 4">
                <a:extLst>
                  <a:ext uri="{FF2B5EF4-FFF2-40B4-BE49-F238E27FC236}">
                    <a16:creationId xmlns:a16="http://schemas.microsoft.com/office/drawing/2014/main" id="{BC2BB896-A1E9-4100-063B-4F67DA6E6EA1}"/>
                  </a:ext>
                </a:extLst>
              </p:cNvPr>
              <p:cNvSpPr txBox="1">
                <a:spLocks noRot="1" noChangeAspect="1" noMove="1" noResize="1" noEditPoints="1" noAdjustHandles="1" noChangeArrowheads="1" noChangeShapeType="1" noTextEdit="1"/>
              </p:cNvSpPr>
              <p:nvPr/>
            </p:nvSpPr>
            <p:spPr>
              <a:xfrm>
                <a:off x="633415" y="5442668"/>
                <a:ext cx="2523281" cy="643189"/>
              </a:xfrm>
              <a:prstGeom prst="rect">
                <a:avLst/>
              </a:prstGeom>
              <a:blipFill>
                <a:blip r:embed="rId5"/>
                <a:stretch>
                  <a:fillRect/>
                </a:stretch>
              </a:blipFill>
              <a:effectLst>
                <a:glow rad="228600">
                  <a:srgbClr val="002060">
                    <a:alpha val="40000"/>
                  </a:srgb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135145A-8A1B-9D71-6A73-48C8C9D168F8}"/>
                  </a:ext>
                </a:extLst>
              </p:cNvPr>
              <p:cNvSpPr txBox="1"/>
              <p:nvPr/>
            </p:nvSpPr>
            <p:spPr>
              <a:xfrm>
                <a:off x="5181599" y="5429263"/>
                <a:ext cx="1990846" cy="676595"/>
              </a:xfrm>
              <a:prstGeom prst="rect">
                <a:avLst/>
              </a:prstGeom>
              <a:solidFill>
                <a:srgbClr val="EA9AEA"/>
              </a:solidFill>
              <a:effectLst>
                <a:glow rad="228600">
                  <a:srgbClr val="002060">
                    <a:alpha val="40000"/>
                  </a:srgbClr>
                </a:glow>
              </a:effectLst>
            </p:spPr>
            <p:txBody>
              <a:bodyPr wrap="square" rtlCol="0">
                <a:spAutoFit/>
              </a:bodyPr>
              <a:lstStyle/>
              <a:p>
                <a:r>
                  <a:rPr lang="en-US" sz="2400" dirty="0"/>
                  <a:t>∇f =</a:t>
                </a:r>
                <a14:m>
                  <m:oMath xmlns:m="http://schemas.openxmlformats.org/officeDocument/2006/math">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m:t>
                        </m:r>
                        <m:f>
                          <m:fPr>
                            <m:ctrlPr>
                              <a:rPr lang="en-US" sz="2400" i="1" smtClean="0">
                                <a:latin typeface="Cambria Math" panose="02040503050406030204" pitchFamily="18" charset="0"/>
                              </a:rPr>
                            </m:ctrlPr>
                          </m:fPr>
                          <m:num>
                            <m:r>
                              <a:rPr lang="el-GR" sz="2400" i="1" smtClean="0">
                                <a:latin typeface="Cambria Math" panose="02040503050406030204" pitchFamily="18" charset="0"/>
                              </a:rPr>
                              <m:t>𝛿</m:t>
                            </m:r>
                            <m:r>
                              <a:rPr lang="en-US" sz="2400" b="0" i="1" smtClean="0">
                                <a:latin typeface="Cambria Math" panose="02040503050406030204" pitchFamily="18" charset="0"/>
                              </a:rPr>
                              <m:t>𝑓</m:t>
                            </m:r>
                          </m:num>
                          <m:den>
                            <m:r>
                              <a:rPr lang="el-GR" sz="2400" i="1" smtClean="0">
                                <a:latin typeface="Cambria Math" panose="02040503050406030204" pitchFamily="18" charset="0"/>
                              </a:rPr>
                              <m:t>𝛿</m:t>
                            </m:r>
                            <m:r>
                              <a:rPr lang="en-US" sz="2400" b="0" i="1" smtClean="0">
                                <a:latin typeface="Cambria Math" panose="02040503050406030204" pitchFamily="18" charset="0"/>
                              </a:rPr>
                              <m:t>𝑦</m:t>
                            </m:r>
                          </m:den>
                        </m:f>
                      </m:e>
                    </m:d>
                  </m:oMath>
                </a14:m>
                <a:endParaRPr lang="en-US" sz="2400" dirty="0"/>
              </a:p>
            </p:txBody>
          </p:sp>
        </mc:Choice>
        <mc:Fallback xmlns="">
          <p:sp>
            <p:nvSpPr>
              <p:cNvPr id="6" name="TextBox 5">
                <a:extLst>
                  <a:ext uri="{FF2B5EF4-FFF2-40B4-BE49-F238E27FC236}">
                    <a16:creationId xmlns:a16="http://schemas.microsoft.com/office/drawing/2014/main" id="{D135145A-8A1B-9D71-6A73-48C8C9D168F8}"/>
                  </a:ext>
                </a:extLst>
              </p:cNvPr>
              <p:cNvSpPr txBox="1">
                <a:spLocks noRot="1" noChangeAspect="1" noMove="1" noResize="1" noEditPoints="1" noAdjustHandles="1" noChangeArrowheads="1" noChangeShapeType="1" noTextEdit="1"/>
              </p:cNvSpPr>
              <p:nvPr/>
            </p:nvSpPr>
            <p:spPr>
              <a:xfrm>
                <a:off x="5181599" y="5429263"/>
                <a:ext cx="1990846" cy="676595"/>
              </a:xfrm>
              <a:prstGeom prst="rect">
                <a:avLst/>
              </a:prstGeom>
              <a:blipFill>
                <a:blip r:embed="rId6"/>
                <a:stretch>
                  <a:fillRect/>
                </a:stretch>
              </a:blipFill>
              <a:effectLst>
                <a:glow rad="228600">
                  <a:srgbClr val="002060">
                    <a:alpha val="40000"/>
                  </a:srgb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8B9466-4E0F-7474-F29B-24BAEDEF55B9}"/>
                  </a:ext>
                </a:extLst>
              </p:cNvPr>
              <p:cNvSpPr txBox="1"/>
              <p:nvPr/>
            </p:nvSpPr>
            <p:spPr>
              <a:xfrm>
                <a:off x="9301886" y="5442668"/>
                <a:ext cx="2098060" cy="676595"/>
              </a:xfrm>
              <a:prstGeom prst="rect">
                <a:avLst/>
              </a:prstGeom>
              <a:solidFill>
                <a:srgbClr val="EA9AEA"/>
              </a:solidFill>
              <a:effectLst>
                <a:glow rad="228600">
                  <a:srgbClr val="002060">
                    <a:alpha val="40000"/>
                  </a:srgbClr>
                </a:glow>
              </a:effectLst>
            </p:spPr>
            <p:txBody>
              <a:bodyPr wrap="square" rtlCol="0">
                <a:spAutoFit/>
              </a:bodyPr>
              <a:lstStyle/>
              <a:p>
                <a:r>
                  <a:rPr lang="en-US" sz="2400" dirty="0"/>
                  <a:t>∇f =</a:t>
                </a:r>
                <a14:m>
                  <m:oMath xmlns:m="http://schemas.openxmlformats.org/officeDocument/2006/math">
                    <m:d>
                      <m:dPr>
                        <m:begChr m:val="["/>
                        <m:endChr m:val="]"/>
                        <m:ctrlPr>
                          <a:rPr lang="en-US" sz="2400" b="0" i="1" smtClean="0">
                            <a:latin typeface="Cambria Math" panose="02040503050406030204" pitchFamily="18" charset="0"/>
                          </a:rPr>
                        </m:ctrlPr>
                      </m:dPr>
                      <m:e>
                        <m:f>
                          <m:fPr>
                            <m:ctrlPr>
                              <a:rPr lang="en-US" sz="2400" i="1" smtClean="0">
                                <a:latin typeface="Cambria Math" panose="02040503050406030204" pitchFamily="18" charset="0"/>
                              </a:rPr>
                            </m:ctrlPr>
                          </m:fPr>
                          <m:num>
                            <m:r>
                              <a:rPr lang="el-GR" sz="2400" i="1" smtClean="0">
                                <a:latin typeface="Cambria Math" panose="02040503050406030204" pitchFamily="18" charset="0"/>
                              </a:rPr>
                              <m:t>𝛿</m:t>
                            </m:r>
                            <m:r>
                              <a:rPr lang="en-US" sz="2400" b="0" i="1" smtClean="0">
                                <a:latin typeface="Cambria Math" panose="02040503050406030204" pitchFamily="18" charset="0"/>
                              </a:rPr>
                              <m:t>𝑓</m:t>
                            </m:r>
                          </m:num>
                          <m:den>
                            <m:r>
                              <a:rPr lang="el-GR" sz="2400" i="1" smtClean="0">
                                <a:latin typeface="Cambria Math" panose="02040503050406030204" pitchFamily="18" charset="0"/>
                              </a:rPr>
                              <m:t>𝛿</m:t>
                            </m:r>
                            <m:r>
                              <a:rPr lang="en-US" sz="2400" b="0" i="1" smtClean="0">
                                <a:latin typeface="Cambria Math" panose="02040503050406030204" pitchFamily="18" charset="0"/>
                              </a:rPr>
                              <m:t>𝑥</m:t>
                            </m:r>
                          </m:den>
                        </m:f>
                        <m:r>
                          <a:rPr lang="en-US" sz="2400" b="0" i="1" smtClean="0">
                            <a:latin typeface="Cambria Math" panose="02040503050406030204" pitchFamily="18" charset="0"/>
                          </a:rPr>
                          <m:t>,  </m:t>
                        </m:r>
                        <m:f>
                          <m:fPr>
                            <m:ctrlPr>
                              <a:rPr lang="en-US" sz="2400" i="1" smtClean="0">
                                <a:latin typeface="Cambria Math" panose="02040503050406030204" pitchFamily="18" charset="0"/>
                              </a:rPr>
                            </m:ctrlPr>
                          </m:fPr>
                          <m:num>
                            <m:r>
                              <a:rPr lang="en-US" sz="2400" b="0" i="1" smtClean="0">
                                <a:latin typeface="Cambria Math" panose="02040503050406030204" pitchFamily="18" charset="0"/>
                              </a:rPr>
                              <m:t> </m:t>
                            </m:r>
                            <m:r>
                              <a:rPr lang="el-GR" sz="2400" i="1" smtClean="0">
                                <a:latin typeface="Cambria Math" panose="02040503050406030204" pitchFamily="18" charset="0"/>
                              </a:rPr>
                              <m:t>𝛿</m:t>
                            </m:r>
                            <m:r>
                              <a:rPr lang="en-US" sz="2400" b="0" i="1" smtClean="0">
                                <a:latin typeface="Cambria Math" panose="02040503050406030204" pitchFamily="18" charset="0"/>
                              </a:rPr>
                              <m:t>𝑓</m:t>
                            </m:r>
                          </m:num>
                          <m:den>
                            <m:r>
                              <a:rPr lang="el-GR" sz="2400" i="1" smtClean="0">
                                <a:latin typeface="Cambria Math" panose="02040503050406030204" pitchFamily="18" charset="0"/>
                              </a:rPr>
                              <m:t>𝛿</m:t>
                            </m:r>
                            <m:r>
                              <a:rPr lang="en-US" sz="2400" b="0" i="1" smtClean="0">
                                <a:latin typeface="Cambria Math" panose="02040503050406030204" pitchFamily="18" charset="0"/>
                              </a:rPr>
                              <m:t>𝑦</m:t>
                            </m:r>
                          </m:den>
                        </m:f>
                      </m:e>
                    </m:d>
                  </m:oMath>
                </a14:m>
                <a:endParaRPr lang="en-US" sz="2400" dirty="0"/>
              </a:p>
            </p:txBody>
          </p:sp>
        </mc:Choice>
        <mc:Fallback xmlns="">
          <p:sp>
            <p:nvSpPr>
              <p:cNvPr id="7" name="TextBox 6">
                <a:extLst>
                  <a:ext uri="{FF2B5EF4-FFF2-40B4-BE49-F238E27FC236}">
                    <a16:creationId xmlns:a16="http://schemas.microsoft.com/office/drawing/2014/main" id="{2B8B9466-4E0F-7474-F29B-24BAEDEF55B9}"/>
                  </a:ext>
                </a:extLst>
              </p:cNvPr>
              <p:cNvSpPr txBox="1">
                <a:spLocks noRot="1" noChangeAspect="1" noMove="1" noResize="1" noEditPoints="1" noAdjustHandles="1" noChangeArrowheads="1" noChangeShapeType="1" noTextEdit="1"/>
              </p:cNvSpPr>
              <p:nvPr/>
            </p:nvSpPr>
            <p:spPr>
              <a:xfrm>
                <a:off x="9301886" y="5442668"/>
                <a:ext cx="2098060" cy="676595"/>
              </a:xfrm>
              <a:prstGeom prst="rect">
                <a:avLst/>
              </a:prstGeom>
              <a:blipFill>
                <a:blip r:embed="rId7"/>
                <a:stretch>
                  <a:fillRect/>
                </a:stretch>
              </a:blipFill>
              <a:effectLst>
                <a:glow rad="228600">
                  <a:srgbClr val="002060">
                    <a:alpha val="40000"/>
                  </a:srgbClr>
                </a:glow>
              </a:effectLst>
            </p:spPr>
            <p:txBody>
              <a:bodyPr/>
              <a:lstStyle/>
              <a:p>
                <a:r>
                  <a:rPr lang="en-US">
                    <a:noFill/>
                  </a:rPr>
                  <a:t> </a:t>
                </a:r>
              </a:p>
            </p:txBody>
          </p:sp>
        </mc:Fallback>
      </mc:AlternateContent>
      <p:sp>
        <p:nvSpPr>
          <p:cNvPr id="10" name="Arrow: Right 9">
            <a:extLst>
              <a:ext uri="{FF2B5EF4-FFF2-40B4-BE49-F238E27FC236}">
                <a16:creationId xmlns:a16="http://schemas.microsoft.com/office/drawing/2014/main" id="{954BB636-C6EB-A027-BC8F-1845E59136E0}"/>
              </a:ext>
            </a:extLst>
          </p:cNvPr>
          <p:cNvSpPr/>
          <p:nvPr/>
        </p:nvSpPr>
        <p:spPr>
          <a:xfrm>
            <a:off x="1193823" y="3770408"/>
            <a:ext cx="701233" cy="1620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71455557-6C63-311C-5CCD-AC40D8DC82D4}"/>
              </a:ext>
            </a:extLst>
          </p:cNvPr>
          <p:cNvSpPr/>
          <p:nvPr/>
        </p:nvSpPr>
        <p:spPr>
          <a:xfrm rot="5400000">
            <a:off x="5826405" y="4356467"/>
            <a:ext cx="701233" cy="1620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29B3B6D-7D1F-0BF3-8CA3-88F2987792FB}"/>
              </a:ext>
            </a:extLst>
          </p:cNvPr>
          <p:cNvSpPr/>
          <p:nvPr/>
        </p:nvSpPr>
        <p:spPr>
          <a:xfrm rot="2271163">
            <a:off x="10228401" y="4127442"/>
            <a:ext cx="701233" cy="16204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C5A27E9D-8F82-0225-4859-DC84D59D9FC3}"/>
              </a:ext>
            </a:extLst>
          </p:cNvPr>
          <p:cNvCxnSpPr/>
          <p:nvPr/>
        </p:nvCxnSpPr>
        <p:spPr>
          <a:xfrm>
            <a:off x="10275885" y="3964627"/>
            <a:ext cx="676808" cy="0"/>
          </a:xfrm>
          <a:prstGeom prst="straightConnector1">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Straight Arrow Connector 15">
            <a:extLst>
              <a:ext uri="{FF2B5EF4-FFF2-40B4-BE49-F238E27FC236}">
                <a16:creationId xmlns:a16="http://schemas.microsoft.com/office/drawing/2014/main" id="{0525FD8F-3769-2243-B520-6A019FFC82EE}"/>
              </a:ext>
            </a:extLst>
          </p:cNvPr>
          <p:cNvCxnSpPr>
            <a:cxnSpLocks/>
          </p:cNvCxnSpPr>
          <p:nvPr/>
        </p:nvCxnSpPr>
        <p:spPr>
          <a:xfrm>
            <a:off x="10275885" y="3949252"/>
            <a:ext cx="0" cy="541452"/>
          </a:xfrm>
          <a:prstGeom prst="straightConnector1">
            <a:avLst/>
          </a:prstGeom>
          <a:ln w="9525"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3847485-C272-7418-413C-2ADA8AAC5B43}"/>
                  </a:ext>
                </a:extLst>
              </p:cNvPr>
              <p:cNvSpPr txBox="1"/>
              <p:nvPr/>
            </p:nvSpPr>
            <p:spPr>
              <a:xfrm>
                <a:off x="10905580" y="3176785"/>
                <a:ext cx="494366" cy="6188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rgbClr val="FFC000"/>
                              </a:solidFill>
                              <a:latin typeface="Cambria Math" panose="02040503050406030204" pitchFamily="18" charset="0"/>
                            </a:rPr>
                          </m:ctrlPr>
                        </m:fPr>
                        <m:num>
                          <m:r>
                            <a:rPr lang="el-GR" sz="1800" i="1" smtClean="0">
                              <a:solidFill>
                                <a:srgbClr val="FFC000"/>
                              </a:solidFill>
                              <a:latin typeface="Cambria Math" panose="02040503050406030204" pitchFamily="18" charset="0"/>
                            </a:rPr>
                            <m:t>𝛿</m:t>
                          </m:r>
                          <m:r>
                            <a:rPr lang="en-US" sz="1800" b="0" i="1" smtClean="0">
                              <a:solidFill>
                                <a:srgbClr val="FFC000"/>
                              </a:solidFill>
                              <a:latin typeface="Cambria Math" panose="02040503050406030204" pitchFamily="18" charset="0"/>
                            </a:rPr>
                            <m:t>𝑓</m:t>
                          </m:r>
                        </m:num>
                        <m:den>
                          <m:r>
                            <a:rPr lang="el-GR" sz="1800" i="1" smtClean="0">
                              <a:solidFill>
                                <a:srgbClr val="FFC000"/>
                              </a:solidFill>
                              <a:latin typeface="Cambria Math" panose="02040503050406030204" pitchFamily="18" charset="0"/>
                            </a:rPr>
                            <m:t>𝛿</m:t>
                          </m:r>
                          <m:r>
                            <a:rPr lang="en-US" sz="1800" b="0" i="1" smtClean="0">
                              <a:solidFill>
                                <a:srgbClr val="FFC000"/>
                              </a:solidFill>
                              <a:latin typeface="Cambria Math" panose="02040503050406030204" pitchFamily="18" charset="0"/>
                            </a:rPr>
                            <m:t>𝑥</m:t>
                          </m:r>
                        </m:den>
                      </m:f>
                    </m:oMath>
                  </m:oMathPara>
                </a14:m>
                <a:endParaRPr lang="en-US" dirty="0">
                  <a:solidFill>
                    <a:srgbClr val="FFC000"/>
                  </a:solidFill>
                </a:endParaRPr>
              </a:p>
            </p:txBody>
          </p:sp>
        </mc:Choice>
        <mc:Fallback xmlns="">
          <p:sp>
            <p:nvSpPr>
              <p:cNvPr id="20" name="TextBox 19">
                <a:extLst>
                  <a:ext uri="{FF2B5EF4-FFF2-40B4-BE49-F238E27FC236}">
                    <a16:creationId xmlns:a16="http://schemas.microsoft.com/office/drawing/2014/main" id="{C3847485-C272-7418-413C-2ADA8AAC5B43}"/>
                  </a:ext>
                </a:extLst>
              </p:cNvPr>
              <p:cNvSpPr txBox="1">
                <a:spLocks noRot="1" noChangeAspect="1" noMove="1" noResize="1" noEditPoints="1" noAdjustHandles="1" noChangeArrowheads="1" noChangeShapeType="1" noTextEdit="1"/>
              </p:cNvSpPr>
              <p:nvPr/>
            </p:nvSpPr>
            <p:spPr>
              <a:xfrm>
                <a:off x="10905580" y="3176785"/>
                <a:ext cx="494366" cy="618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CABD9838-26D9-678E-0699-F93007C63137}"/>
                  </a:ext>
                </a:extLst>
              </p:cNvPr>
              <p:cNvSpPr txBox="1"/>
              <p:nvPr/>
            </p:nvSpPr>
            <p:spPr>
              <a:xfrm>
                <a:off x="9552217" y="4225588"/>
                <a:ext cx="653125" cy="6662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1800" i="1" smtClean="0">
                              <a:solidFill>
                                <a:srgbClr val="00B050"/>
                              </a:solidFill>
                              <a:latin typeface="Cambria Math" panose="02040503050406030204" pitchFamily="18" charset="0"/>
                            </a:rPr>
                          </m:ctrlPr>
                        </m:fPr>
                        <m:num>
                          <m:r>
                            <a:rPr lang="en-US" sz="1800" b="0" i="1" smtClean="0">
                              <a:solidFill>
                                <a:srgbClr val="00B050"/>
                              </a:solidFill>
                              <a:latin typeface="Cambria Math" panose="02040503050406030204" pitchFamily="18" charset="0"/>
                            </a:rPr>
                            <m:t> </m:t>
                          </m:r>
                          <m:r>
                            <a:rPr lang="el-GR" sz="1800" i="1" smtClean="0">
                              <a:solidFill>
                                <a:srgbClr val="00B050"/>
                              </a:solidFill>
                              <a:latin typeface="Cambria Math" panose="02040503050406030204" pitchFamily="18" charset="0"/>
                            </a:rPr>
                            <m:t>𝛿</m:t>
                          </m:r>
                          <m:r>
                            <a:rPr lang="en-US" sz="1800" b="0" i="1" smtClean="0">
                              <a:solidFill>
                                <a:srgbClr val="00B050"/>
                              </a:solidFill>
                              <a:latin typeface="Cambria Math" panose="02040503050406030204" pitchFamily="18" charset="0"/>
                            </a:rPr>
                            <m:t>𝑓</m:t>
                          </m:r>
                        </m:num>
                        <m:den>
                          <m:r>
                            <a:rPr lang="el-GR" sz="1800" i="1" smtClean="0">
                              <a:solidFill>
                                <a:srgbClr val="00B050"/>
                              </a:solidFill>
                              <a:latin typeface="Cambria Math" panose="02040503050406030204" pitchFamily="18" charset="0"/>
                            </a:rPr>
                            <m:t>𝛿</m:t>
                          </m:r>
                          <m:r>
                            <a:rPr lang="en-US" sz="1800" b="0" i="1" smtClean="0">
                              <a:solidFill>
                                <a:srgbClr val="00B050"/>
                              </a:solidFill>
                              <a:latin typeface="Cambria Math" panose="02040503050406030204" pitchFamily="18" charset="0"/>
                            </a:rPr>
                            <m:t>𝑦</m:t>
                          </m:r>
                        </m:den>
                      </m:f>
                    </m:oMath>
                  </m:oMathPara>
                </a14:m>
                <a:endParaRPr lang="en-US" dirty="0">
                  <a:solidFill>
                    <a:srgbClr val="00B050"/>
                  </a:solidFill>
                </a:endParaRPr>
              </a:p>
            </p:txBody>
          </p:sp>
        </mc:Choice>
        <mc:Fallback xmlns="">
          <p:sp>
            <p:nvSpPr>
              <p:cNvPr id="21" name="TextBox 20">
                <a:extLst>
                  <a:ext uri="{FF2B5EF4-FFF2-40B4-BE49-F238E27FC236}">
                    <a16:creationId xmlns:a16="http://schemas.microsoft.com/office/drawing/2014/main" id="{CABD9838-26D9-678E-0699-F93007C63137}"/>
                  </a:ext>
                </a:extLst>
              </p:cNvPr>
              <p:cNvSpPr txBox="1">
                <a:spLocks noRot="1" noChangeAspect="1" noMove="1" noResize="1" noEditPoints="1" noAdjustHandles="1" noChangeArrowheads="1" noChangeShapeType="1" noTextEdit="1"/>
              </p:cNvSpPr>
              <p:nvPr/>
            </p:nvSpPr>
            <p:spPr>
              <a:xfrm>
                <a:off x="9552217" y="4225588"/>
                <a:ext cx="653125" cy="666208"/>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3144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fade">
                                      <p:cBhvr>
                                        <p:cTn id="11" dur="1000"/>
                                        <p:tgtEl>
                                          <p:spTgt spid="2052"/>
                                        </p:tgtEl>
                                      </p:cBhvr>
                                    </p:animEffect>
                                    <p:anim calcmode="lin" valueType="num">
                                      <p:cBhvr>
                                        <p:cTn id="12" dur="1000" fill="hold"/>
                                        <p:tgtEl>
                                          <p:spTgt spid="2052"/>
                                        </p:tgtEl>
                                        <p:attrNameLst>
                                          <p:attrName>ppt_x</p:attrName>
                                        </p:attrNameLst>
                                      </p:cBhvr>
                                      <p:tavLst>
                                        <p:tav tm="0">
                                          <p:val>
                                            <p:strVal val="#ppt_x"/>
                                          </p:val>
                                        </p:tav>
                                        <p:tav tm="100000">
                                          <p:val>
                                            <p:strVal val="#ppt_x"/>
                                          </p:val>
                                        </p:tav>
                                      </p:tavLst>
                                    </p:anim>
                                    <p:anim calcmode="lin" valueType="num">
                                      <p:cBhvr>
                                        <p:cTn id="13" dur="1000" fill="hold"/>
                                        <p:tgtEl>
                                          <p:spTgt spid="2052"/>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1000"/>
                                        <p:tgtEl>
                                          <p:spTgt spid="10"/>
                                        </p:tgtEl>
                                      </p:cBhvr>
                                    </p:animEffect>
                                    <p:anim calcmode="lin" valueType="num">
                                      <p:cBhvr>
                                        <p:cTn id="17" dur="1000" fill="hold"/>
                                        <p:tgtEl>
                                          <p:spTgt spid="10"/>
                                        </p:tgtEl>
                                        <p:attrNameLst>
                                          <p:attrName>ppt_x</p:attrName>
                                        </p:attrNameLst>
                                      </p:cBhvr>
                                      <p:tavLst>
                                        <p:tav tm="0">
                                          <p:val>
                                            <p:strVal val="#ppt_x"/>
                                          </p:val>
                                        </p:tav>
                                        <p:tav tm="100000">
                                          <p:val>
                                            <p:strVal val="#ppt_x"/>
                                          </p:val>
                                        </p:tav>
                                      </p:tavLst>
                                    </p:anim>
                                    <p:anim calcmode="lin" valueType="num">
                                      <p:cBhvr>
                                        <p:cTn id="18" dur="1000" fill="hold"/>
                                        <p:tgtEl>
                                          <p:spTgt spid="10"/>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1000"/>
                                        <p:tgtEl>
                                          <p:spTgt spid="2050"/>
                                        </p:tgtEl>
                                      </p:cBhvr>
                                    </p:animEffect>
                                    <p:anim calcmode="lin" valueType="num">
                                      <p:cBhvr>
                                        <p:cTn id="29" dur="1000" fill="hold"/>
                                        <p:tgtEl>
                                          <p:spTgt spid="2050"/>
                                        </p:tgtEl>
                                        <p:attrNameLst>
                                          <p:attrName>ppt_x</p:attrName>
                                        </p:attrNameLst>
                                      </p:cBhvr>
                                      <p:tavLst>
                                        <p:tav tm="0">
                                          <p:val>
                                            <p:strVal val="#ppt_x"/>
                                          </p:val>
                                        </p:tav>
                                        <p:tav tm="100000">
                                          <p:val>
                                            <p:strVal val="#ppt_x"/>
                                          </p:val>
                                        </p:tav>
                                      </p:tavLst>
                                    </p:anim>
                                    <p:anim calcmode="lin" valueType="num">
                                      <p:cBhvr>
                                        <p:cTn id="30" dur="1000" fill="hold"/>
                                        <p:tgtEl>
                                          <p:spTgt spid="205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000"/>
                                        <p:tgtEl>
                                          <p:spTgt spid="6"/>
                                        </p:tgtEl>
                                      </p:cBhvr>
                                    </p:animEffect>
                                    <p:anim calcmode="lin" valueType="num">
                                      <p:cBhvr>
                                        <p:cTn id="34" dur="1000" fill="hold"/>
                                        <p:tgtEl>
                                          <p:spTgt spid="6"/>
                                        </p:tgtEl>
                                        <p:attrNameLst>
                                          <p:attrName>ppt_x</p:attrName>
                                        </p:attrNameLst>
                                      </p:cBhvr>
                                      <p:tavLst>
                                        <p:tav tm="0">
                                          <p:val>
                                            <p:strVal val="#ppt_x"/>
                                          </p:val>
                                        </p:tav>
                                        <p:tav tm="100000">
                                          <p:val>
                                            <p:strVal val="#ppt_x"/>
                                          </p:val>
                                        </p:tav>
                                      </p:tavLst>
                                    </p:anim>
                                    <p:anim calcmode="lin" valueType="num">
                                      <p:cBhvr>
                                        <p:cTn id="35" dur="1000" fill="hold"/>
                                        <p:tgtEl>
                                          <p:spTgt spid="6"/>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anim calcmode="lin" valueType="num">
                                      <p:cBhvr>
                                        <p:cTn id="39" dur="1000" fill="hold"/>
                                        <p:tgtEl>
                                          <p:spTgt spid="12"/>
                                        </p:tgtEl>
                                        <p:attrNameLst>
                                          <p:attrName>ppt_x</p:attrName>
                                        </p:attrNameLst>
                                      </p:cBhvr>
                                      <p:tavLst>
                                        <p:tav tm="0">
                                          <p:val>
                                            <p:strVal val="#ppt_x"/>
                                          </p:val>
                                        </p:tav>
                                        <p:tav tm="100000">
                                          <p:val>
                                            <p:strVal val="#ppt_x"/>
                                          </p:val>
                                        </p:tav>
                                      </p:tavLst>
                                    </p:anim>
                                    <p:anim calcmode="lin" valueType="num">
                                      <p:cBhvr>
                                        <p:cTn id="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1000"/>
                                        <p:tgtEl>
                                          <p:spTgt spid="16"/>
                                        </p:tgtEl>
                                      </p:cBhvr>
                                    </p:animEffect>
                                    <p:anim calcmode="lin" valueType="num">
                                      <p:cBhvr>
                                        <p:cTn id="46" dur="1000" fill="hold"/>
                                        <p:tgtEl>
                                          <p:spTgt spid="16"/>
                                        </p:tgtEl>
                                        <p:attrNameLst>
                                          <p:attrName>ppt_x</p:attrName>
                                        </p:attrNameLst>
                                      </p:cBhvr>
                                      <p:tavLst>
                                        <p:tav tm="0">
                                          <p:val>
                                            <p:strVal val="#ppt_x"/>
                                          </p:val>
                                        </p:tav>
                                        <p:tav tm="100000">
                                          <p:val>
                                            <p:strVal val="#ppt_x"/>
                                          </p:val>
                                        </p:tav>
                                      </p:tavLst>
                                    </p:anim>
                                    <p:anim calcmode="lin" valueType="num">
                                      <p:cBhvr>
                                        <p:cTn id="47" dur="1000" fill="hold"/>
                                        <p:tgtEl>
                                          <p:spTgt spid="16"/>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1000"/>
                                        <p:tgtEl>
                                          <p:spTgt spid="15"/>
                                        </p:tgtEl>
                                      </p:cBhvr>
                                    </p:animEffect>
                                    <p:anim calcmode="lin" valueType="num">
                                      <p:cBhvr>
                                        <p:cTn id="51" dur="1000" fill="hold"/>
                                        <p:tgtEl>
                                          <p:spTgt spid="15"/>
                                        </p:tgtEl>
                                        <p:attrNameLst>
                                          <p:attrName>ppt_x</p:attrName>
                                        </p:attrNameLst>
                                      </p:cBhvr>
                                      <p:tavLst>
                                        <p:tav tm="0">
                                          <p:val>
                                            <p:strVal val="#ppt_x"/>
                                          </p:val>
                                        </p:tav>
                                        <p:tav tm="100000">
                                          <p:val>
                                            <p:strVal val="#ppt_x"/>
                                          </p:val>
                                        </p:tav>
                                      </p:tavLst>
                                    </p:anim>
                                    <p:anim calcmode="lin" valueType="num">
                                      <p:cBhvr>
                                        <p:cTn id="52" dur="1000" fill="hold"/>
                                        <p:tgtEl>
                                          <p:spTgt spid="15"/>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1000"/>
                                        <p:tgtEl>
                                          <p:spTgt spid="21"/>
                                        </p:tgtEl>
                                      </p:cBhvr>
                                    </p:animEffect>
                                    <p:anim calcmode="lin" valueType="num">
                                      <p:cBhvr>
                                        <p:cTn id="61" dur="1000" fill="hold"/>
                                        <p:tgtEl>
                                          <p:spTgt spid="21"/>
                                        </p:tgtEl>
                                        <p:attrNameLst>
                                          <p:attrName>ppt_x</p:attrName>
                                        </p:attrNameLst>
                                      </p:cBhvr>
                                      <p:tavLst>
                                        <p:tav tm="0">
                                          <p:val>
                                            <p:strVal val="#ppt_x"/>
                                          </p:val>
                                        </p:tav>
                                        <p:tav tm="100000">
                                          <p:val>
                                            <p:strVal val="#ppt_x"/>
                                          </p:val>
                                        </p:tav>
                                      </p:tavLst>
                                    </p:anim>
                                    <p:anim calcmode="lin" valueType="num">
                                      <p:cBhvr>
                                        <p:cTn id="62" dur="1000" fill="hold"/>
                                        <p:tgtEl>
                                          <p:spTgt spid="21"/>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1000"/>
                                        <p:tgtEl>
                                          <p:spTgt spid="20"/>
                                        </p:tgtEl>
                                      </p:cBhvr>
                                    </p:animEffect>
                                    <p:anim calcmode="lin" valueType="num">
                                      <p:cBhvr>
                                        <p:cTn id="66" dur="1000" fill="hold"/>
                                        <p:tgtEl>
                                          <p:spTgt spid="20"/>
                                        </p:tgtEl>
                                        <p:attrNameLst>
                                          <p:attrName>ppt_x</p:attrName>
                                        </p:attrNameLst>
                                      </p:cBhvr>
                                      <p:tavLst>
                                        <p:tav tm="0">
                                          <p:val>
                                            <p:strVal val="#ppt_x"/>
                                          </p:val>
                                        </p:tav>
                                        <p:tav tm="100000">
                                          <p:val>
                                            <p:strVal val="#ppt_x"/>
                                          </p:val>
                                        </p:tav>
                                      </p:tavLst>
                                    </p:anim>
                                    <p:anim calcmode="lin" valueType="num">
                                      <p:cBhvr>
                                        <p:cTn id="67" dur="1000" fill="hold"/>
                                        <p:tgtEl>
                                          <p:spTgt spid="20"/>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2054"/>
                                        </p:tgtEl>
                                        <p:attrNameLst>
                                          <p:attrName>style.visibility</p:attrName>
                                        </p:attrNameLst>
                                      </p:cBhvr>
                                      <p:to>
                                        <p:strVal val="visible"/>
                                      </p:to>
                                    </p:set>
                                    <p:animEffect transition="in" filter="fade">
                                      <p:cBhvr>
                                        <p:cTn id="70" dur="1000"/>
                                        <p:tgtEl>
                                          <p:spTgt spid="2054"/>
                                        </p:tgtEl>
                                      </p:cBhvr>
                                    </p:animEffect>
                                    <p:anim calcmode="lin" valueType="num">
                                      <p:cBhvr>
                                        <p:cTn id="71" dur="1000" fill="hold"/>
                                        <p:tgtEl>
                                          <p:spTgt spid="2054"/>
                                        </p:tgtEl>
                                        <p:attrNameLst>
                                          <p:attrName>ppt_x</p:attrName>
                                        </p:attrNameLst>
                                      </p:cBhvr>
                                      <p:tavLst>
                                        <p:tav tm="0">
                                          <p:val>
                                            <p:strVal val="#ppt_x"/>
                                          </p:val>
                                        </p:tav>
                                        <p:tav tm="100000">
                                          <p:val>
                                            <p:strVal val="#ppt_x"/>
                                          </p:val>
                                        </p:tav>
                                      </p:tavLst>
                                    </p:anim>
                                    <p:anim calcmode="lin" valueType="num">
                                      <p:cBhvr>
                                        <p:cTn id="72" dur="1000" fill="hold"/>
                                        <p:tgtEl>
                                          <p:spTgt spid="2054"/>
                                        </p:tgtEl>
                                        <p:attrNameLst>
                                          <p:attrName>ppt_y</p:attrName>
                                        </p:attrNameLst>
                                      </p:cBhvr>
                                      <p:tavLst>
                                        <p:tav tm="0">
                                          <p:val>
                                            <p:strVal val="#ppt_y+.1"/>
                                          </p:val>
                                        </p:tav>
                                        <p:tav tm="100000">
                                          <p:val>
                                            <p:strVal val="#ppt_y"/>
                                          </p:val>
                                        </p:tav>
                                      </p:tavLst>
                                    </p:anim>
                                  </p:childTnLst>
                                </p:cTn>
                              </p:par>
                              <p:par>
                                <p:cTn id="73" presetID="42" presetClass="entr" presetSubtype="0" fill="hold" grpId="0" nodeType="withEffect">
                                  <p:stCondLst>
                                    <p:cond delay="0"/>
                                  </p:stCondLst>
                                  <p:childTnLst>
                                    <p:set>
                                      <p:cBhvr>
                                        <p:cTn id="74" dur="1" fill="hold">
                                          <p:stCondLst>
                                            <p:cond delay="0"/>
                                          </p:stCondLst>
                                        </p:cTn>
                                        <p:tgtEl>
                                          <p:spTgt spid="7"/>
                                        </p:tgtEl>
                                        <p:attrNameLst>
                                          <p:attrName>style.visibility</p:attrName>
                                        </p:attrNameLst>
                                      </p:cBhvr>
                                      <p:to>
                                        <p:strVal val="visible"/>
                                      </p:to>
                                    </p:set>
                                    <p:animEffect transition="in" filter="fade">
                                      <p:cBhvr>
                                        <p:cTn id="75" dur="1000"/>
                                        <p:tgtEl>
                                          <p:spTgt spid="7"/>
                                        </p:tgtEl>
                                      </p:cBhvr>
                                    </p:animEffect>
                                    <p:anim calcmode="lin" valueType="num">
                                      <p:cBhvr>
                                        <p:cTn id="76" dur="1000" fill="hold"/>
                                        <p:tgtEl>
                                          <p:spTgt spid="7"/>
                                        </p:tgtEl>
                                        <p:attrNameLst>
                                          <p:attrName>ppt_x</p:attrName>
                                        </p:attrNameLst>
                                      </p:cBhvr>
                                      <p:tavLst>
                                        <p:tav tm="0">
                                          <p:val>
                                            <p:strVal val="#ppt_x"/>
                                          </p:val>
                                        </p:tav>
                                        <p:tav tm="100000">
                                          <p:val>
                                            <p:strVal val="#ppt_x"/>
                                          </p:val>
                                        </p:tav>
                                      </p:tavLst>
                                    </p:anim>
                                    <p:anim calcmode="lin" valueType="num">
                                      <p:cBhvr>
                                        <p:cTn id="7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10" grpId="0" animBg="1"/>
      <p:bldP spid="12" grpId="0" animBg="1"/>
      <p:bldP spid="13" grpId="0" animBg="1"/>
      <p:bldP spid="20" grpId="0"/>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BA685-BED1-6AD5-FDDA-BD9DFD2D697C}"/>
              </a:ext>
            </a:extLst>
          </p:cNvPr>
          <p:cNvSpPr>
            <a:spLocks noGrp="1"/>
          </p:cNvSpPr>
          <p:nvPr>
            <p:ph type="title"/>
          </p:nvPr>
        </p:nvSpPr>
        <p:spPr/>
        <p:txBody>
          <a:bodyPr/>
          <a:lstStyle/>
          <a:p>
            <a:r>
              <a:rPr lang="en-US" b="1" dirty="0"/>
              <a:t>Digital Images, Features, and Higher Order Derivatives</a:t>
            </a:r>
          </a:p>
        </p:txBody>
      </p:sp>
      <p:sp>
        <p:nvSpPr>
          <p:cNvPr id="3" name="Content Placeholder 2">
            <a:extLst>
              <a:ext uri="{FF2B5EF4-FFF2-40B4-BE49-F238E27FC236}">
                <a16:creationId xmlns:a16="http://schemas.microsoft.com/office/drawing/2014/main" id="{55CC2A66-405B-3A0B-DAC5-36E550D0A367}"/>
              </a:ext>
            </a:extLst>
          </p:cNvPr>
          <p:cNvSpPr>
            <a:spLocks noGrp="1"/>
          </p:cNvSpPr>
          <p:nvPr>
            <p:ph idx="1"/>
          </p:nvPr>
        </p:nvSpPr>
        <p:spPr/>
        <p:txBody>
          <a:bodyPr>
            <a:normAutofit/>
          </a:bodyPr>
          <a:lstStyle/>
          <a:p>
            <a:pPr algn="l"/>
            <a:r>
              <a:rPr lang="en-US" b="0" i="0" dirty="0">
                <a:solidFill>
                  <a:srgbClr val="0D0D0D"/>
                </a:solidFill>
                <a:effectLst/>
                <a:highlight>
                  <a:srgbClr val="EA9AEA"/>
                </a:highlight>
                <a:latin typeface="Söhne"/>
              </a:rPr>
              <a:t>Truncation error in finite difference formulas can significantly impact edge detection algorithms that rely on these approximations for computing derivatives. Edge detection helps identify the edges of objects within an image.</a:t>
            </a:r>
          </a:p>
          <a:p>
            <a:pPr algn="l"/>
            <a:r>
              <a:rPr lang="en-US" b="0" i="0" dirty="0">
                <a:solidFill>
                  <a:srgbClr val="0D0D0D"/>
                </a:solidFill>
                <a:effectLst/>
                <a:highlight>
                  <a:srgbClr val="EA9AEA"/>
                </a:highlight>
                <a:latin typeface="Söhne"/>
              </a:rPr>
              <a:t>Finite difference formulas are commonly used to approximate derivatives in numerical analysis and image processing. These formulas involve truncating the Taylor series expansion of the function at a certain order, </a:t>
            </a:r>
            <a:r>
              <a:rPr lang="en-US" b="0" dirty="0">
                <a:solidFill>
                  <a:srgbClr val="0D0D0D"/>
                </a:solidFill>
                <a:effectLst/>
                <a:highlight>
                  <a:srgbClr val="EA9AEA"/>
                </a:highlight>
                <a:latin typeface="Söhne"/>
              </a:rPr>
              <a:t>leading to truncation errors</a:t>
            </a:r>
            <a:r>
              <a:rPr lang="en-US" b="0" i="0" dirty="0">
                <a:solidFill>
                  <a:srgbClr val="0D0D0D"/>
                </a:solidFill>
                <a:effectLst/>
                <a:highlight>
                  <a:srgbClr val="EA9AEA"/>
                </a:highlight>
                <a:latin typeface="Söhne"/>
              </a:rPr>
              <a:t>. </a:t>
            </a:r>
          </a:p>
          <a:p>
            <a:pPr algn="l"/>
            <a:endParaRPr lang="en-US" b="0" i="0" dirty="0">
              <a:solidFill>
                <a:srgbClr val="0D0D0D"/>
              </a:solidFill>
              <a:effectLst/>
              <a:highlight>
                <a:srgbClr val="FFFFFF"/>
              </a:highlight>
              <a:latin typeface="Söhne"/>
            </a:endParaRPr>
          </a:p>
          <a:p>
            <a:endParaRPr lang="en-US" dirty="0"/>
          </a:p>
        </p:txBody>
      </p:sp>
    </p:spTree>
    <p:extLst>
      <p:ext uri="{BB962C8B-B14F-4D97-AF65-F5344CB8AC3E}">
        <p14:creationId xmlns:p14="http://schemas.microsoft.com/office/powerpoint/2010/main" val="5053694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9AEA"/>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EA1898D-F691-A45C-5937-D8DFEBE08A2A}"/>
              </a:ext>
            </a:extLst>
          </p:cNvPr>
          <p:cNvSpPr>
            <a:spLocks noGrp="1"/>
          </p:cNvSpPr>
          <p:nvPr>
            <p:ph idx="1"/>
          </p:nvPr>
        </p:nvSpPr>
        <p:spPr>
          <a:xfrm>
            <a:off x="838200" y="682906"/>
            <a:ext cx="10515600" cy="5494057"/>
          </a:xfrm>
        </p:spPr>
        <p:txBody>
          <a:bodyPr/>
          <a:lstStyle/>
          <a:p>
            <a:r>
              <a:rPr lang="en-US" sz="3200" b="1" dirty="0">
                <a:solidFill>
                  <a:srgbClr val="002060"/>
                </a:solidFill>
                <a:effectLst/>
                <a:latin typeface="Times New Roman" panose="02020603050405020304" pitchFamily="18" charset="0"/>
                <a:ea typeface="Times New Roman" panose="02020603050405020304" pitchFamily="18" charset="0"/>
              </a:rPr>
              <a:t>The magnitude of the truncation error depends on the order of the finite difference formula and the smoothness of the function being approximated.</a:t>
            </a:r>
            <a:endParaRPr lang="en-US" sz="3200" b="1" dirty="0">
              <a:solidFill>
                <a:srgbClr val="002060"/>
              </a:solidFill>
              <a:latin typeface="Times New Roman" panose="02020603050405020304" pitchFamily="18" charset="0"/>
              <a:ea typeface="Times New Roman" panose="02020603050405020304" pitchFamily="18" charset="0"/>
            </a:endParaRPr>
          </a:p>
          <a:p>
            <a:r>
              <a:rPr lang="en-US" sz="3200" b="1" dirty="0">
                <a:solidFill>
                  <a:srgbClr val="002060"/>
                </a:solidFill>
                <a:effectLst/>
                <a:latin typeface="Times New Roman" panose="02020603050405020304" pitchFamily="18" charset="0"/>
                <a:ea typeface="Times New Roman" panose="02020603050405020304" pitchFamily="18" charset="0"/>
              </a:rPr>
              <a:t>To illustrate the impact of truncation error on edge detection, I will use the Sobel operator, which is a popular edge detection algorithm that relies on finite difference approximations of the gradient.</a:t>
            </a:r>
          </a:p>
          <a:p>
            <a:endParaRPr lang="en-US" dirty="0"/>
          </a:p>
        </p:txBody>
      </p:sp>
    </p:spTree>
    <p:extLst>
      <p:ext uri="{BB962C8B-B14F-4D97-AF65-F5344CB8AC3E}">
        <p14:creationId xmlns:p14="http://schemas.microsoft.com/office/powerpoint/2010/main" val="23122568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ReferenceId xmlns="722d540f-0e00-4732-84ce-d0a9dad2fe77" xsi:nil="true"/>
    <lcf76f155ced4ddcb4097134ff3c332f xmlns="722d540f-0e00-4732-84ce-d0a9dad2fe77">
      <Terms xmlns="http://schemas.microsoft.com/office/infopath/2007/PartnerControls"/>
    </lcf76f155ced4ddcb4097134ff3c332f>
    <TaxCatchAll xmlns="27b06752-7cc0-4c3b-bcd7-74e5a312cbe9"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DA91A414C736B42BE20279A9809998B" ma:contentTypeVersion="12" ma:contentTypeDescription="Create a new document." ma:contentTypeScope="" ma:versionID="467d0687deddb2736f64bd0af13c4fcc">
  <xsd:schema xmlns:xsd="http://www.w3.org/2001/XMLSchema" xmlns:xs="http://www.w3.org/2001/XMLSchema" xmlns:p="http://schemas.microsoft.com/office/2006/metadata/properties" xmlns:ns2="722d540f-0e00-4732-84ce-d0a9dad2fe77" xmlns:ns3="27b06752-7cc0-4c3b-bcd7-74e5a312cbe9" targetNamespace="http://schemas.microsoft.com/office/2006/metadata/properties" ma:root="true" ma:fieldsID="36b327f7df030c8e18e64e521b030783" ns2:_="" ns3:_="">
    <xsd:import namespace="722d540f-0e00-4732-84ce-d0a9dad2fe77"/>
    <xsd:import namespace="27b06752-7cc0-4c3b-bcd7-74e5a312cbe9"/>
    <xsd:element name="properties">
      <xsd:complexType>
        <xsd:sequence>
          <xsd:element name="documentManagement">
            <xsd:complexType>
              <xsd:all>
                <xsd:element ref="ns2:ReferenceId" minOccurs="0"/>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22d540f-0e00-4732-84ce-d0a9dad2fe77"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lcf76f155ced4ddcb4097134ff3c332f" ma:index="10" nillable="true" ma:taxonomy="true" ma:internalName="lcf76f155ced4ddcb4097134ff3c332f" ma:taxonomyFieldName="MediaServiceImageTags" ma:displayName="Image Tags" ma:readOnly="false" ma:fieldId="{5cf76f15-5ced-4ddc-b409-7134ff3c332f}" ma:taxonomyMulti="true" ma:sspId="5ec58fec-8bce-43fc-81ab-3c2f7f4375a4" ma:termSetId="09814cd3-568e-fe90-9814-8d621ff8fb84" ma:anchorId="fba54fb3-c3e1-fe81-a776-ca4b69148c4d" ma:open="true" ma:isKeyword="false">
      <xsd:complexType>
        <xsd:sequence>
          <xsd:element ref="pc:Terms" minOccurs="0" maxOccurs="1"/>
        </xsd:sequence>
      </xsd:complex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SearchProperties" ma:index="14" nillable="true" ma:displayName="MediaServiceSearchProperties" ma:hidden="true" ma:internalName="MediaServiceSearchProperties" ma:readOnly="true">
      <xsd:simpleType>
        <xsd:restriction base="dms:Note"/>
      </xsd:simple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7b06752-7cc0-4c3b-bcd7-74e5a312cbe9" elementFormDefault="qualified">
    <xsd:import namespace="http://schemas.microsoft.com/office/2006/documentManagement/types"/>
    <xsd:import namespace="http://schemas.microsoft.com/office/infopath/2007/PartnerControls"/>
    <xsd:element name="TaxCatchAll" ma:index="11" nillable="true" ma:displayName="Taxonomy Catch All Column" ma:hidden="true" ma:list="{fb8c0fca-db88-4387-b1fc-b2ebb4c4a0fd}" ma:internalName="TaxCatchAll" ma:showField="CatchAllData" ma:web="27b06752-7cc0-4c3b-bcd7-74e5a312cbe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6A0CEF-D799-43A3-B24B-5E013D7BDFB4}">
  <ds:schemaRefs>
    <ds:schemaRef ds:uri="http://schemas.microsoft.com/sharepoint/v3/contenttype/forms"/>
  </ds:schemaRefs>
</ds:datastoreItem>
</file>

<file path=customXml/itemProps2.xml><?xml version="1.0" encoding="utf-8"?>
<ds:datastoreItem xmlns:ds="http://schemas.openxmlformats.org/officeDocument/2006/customXml" ds:itemID="{40D6A15E-8EBA-43CB-9667-5D35B3885D79}">
  <ds:schemaRefs>
    <ds:schemaRef ds:uri="http://purl.org/dc/elements/1.1/"/>
    <ds:schemaRef ds:uri="http://schemas.microsoft.com/office/2006/metadata/properties"/>
    <ds:schemaRef ds:uri="42bf11a3-bf7a-47ba-aed4-ba2cc5ee7353"/>
    <ds:schemaRef ds:uri="df4e8a86-9c4b-4f2d-aad0-1b30325f565e"/>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 ds:uri="722d540f-0e00-4732-84ce-d0a9dad2fe77"/>
    <ds:schemaRef ds:uri="27b06752-7cc0-4c3b-bcd7-74e5a312cbe9"/>
  </ds:schemaRefs>
</ds:datastoreItem>
</file>

<file path=customXml/itemProps3.xml><?xml version="1.0" encoding="utf-8"?>
<ds:datastoreItem xmlns:ds="http://schemas.openxmlformats.org/officeDocument/2006/customXml" ds:itemID="{BBBF280C-ABD8-42D4-A0D0-DFFC7DBD3C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22d540f-0e00-4732-84ce-d0a9dad2fe77"/>
    <ds:schemaRef ds:uri="27b06752-7cc0-4c3b-bcd7-74e5a312cb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1752</TotalTime>
  <Words>854</Words>
  <Application>Microsoft Office PowerPoint</Application>
  <PresentationFormat>Widescreen</PresentationFormat>
  <Paragraphs>48</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Edge detection</vt:lpstr>
      <vt:lpstr>Digital Images, Edges, and Derivatives</vt:lpstr>
      <vt:lpstr>PowerPoint Presentation</vt:lpstr>
      <vt:lpstr>Edge detection in one dimension</vt:lpstr>
      <vt:lpstr>PowerPoint Presentation</vt:lpstr>
      <vt:lpstr>PowerPoint Presentation</vt:lpstr>
      <vt:lpstr>Edge detection in two dimensions</vt:lpstr>
      <vt:lpstr>Digital Images, Features, and Higher Order Derivatives</vt:lpstr>
      <vt:lpstr>PowerPoint Presentation</vt:lpstr>
      <vt:lpstr>PowerPoint Presentation</vt:lpstr>
      <vt:lpstr>PowerPoint Presentation</vt:lpstr>
      <vt:lpstr>PowerPoint Presentation</vt:lpstr>
      <vt:lpstr>Digital Images, Features, and Higher Order Derivatives</vt:lpstr>
      <vt:lpstr>PowerPoint Presentation</vt:lpstr>
      <vt:lpstr>Exploring the potential of higher order derivatives in extracting other features of digital images</vt:lpstr>
      <vt:lpstr>Here's an example for blob detection:</vt:lpstr>
      <vt:lpstr>Unsuccessful findings by using higher order derivatives</vt:lpstr>
      <vt:lpstr>Fluid Dynamics</vt:lpstr>
      <vt:lpstr>Edge Detection in Scanning Electron Microscope (SEM) Images using Various Algorithms.</vt:lpstr>
      <vt:lpstr>Visual representation for Scanning Electron Microscope </vt:lpstr>
      <vt:lpstr>Digital Images, Features, and Linear Combinations of Derivatives</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Edge detection</dc:title>
  <dc:creator>mariami garuchava</dc:creator>
  <cp:lastModifiedBy>mariami garuchava</cp:lastModifiedBy>
  <cp:revision>3</cp:revision>
  <dcterms:created xsi:type="dcterms:W3CDTF">2024-04-22T15:58:18Z</dcterms:created>
  <dcterms:modified xsi:type="dcterms:W3CDTF">2024-06-05T19:20:44Z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0x010100CDA91A414C736B42BE20279A9809998B</vt:lpwstr>
  </property>
  <property fmtid="{D5CDD505-2E9C-101B-9397-08002B2CF9AE}" pid="3" name="Order">
    <vt:r8>2600</vt:r8>
  </property>
  <property fmtid="{D5CDD505-2E9C-101B-9397-08002B2CF9AE}" pid="4" name="_SourceUrl">
    <vt:lpwstr/>
  </property>
  <property fmtid="{D5CDD505-2E9C-101B-9397-08002B2CF9AE}" pid="5" name="_SharedFileIndex">
    <vt:lpwstr/>
  </property>
  <property fmtid="{D5CDD505-2E9C-101B-9397-08002B2CF9AE}" pid="6" name="ComplianceAssetId">
    <vt:lpwstr/>
  </property>
  <property fmtid="{D5CDD505-2E9C-101B-9397-08002B2CF9AE}" pid="7" name="_ExtendedDescription">
    <vt:lpwstr/>
  </property>
  <property fmtid="{D5CDD505-2E9C-101B-9397-08002B2CF9AE}" pid="8" name="TriggerFlowInfo">
    <vt:lpwstr/>
  </property>
  <property fmtid="{D5CDD505-2E9C-101B-9397-08002B2CF9AE}" pid="9" name="MediaServiceImageTags">
    <vt:lpwstr/>
  </property>
</Properties>
</file>